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433" r:id="rId2"/>
    <p:sldId id="435" r:id="rId3"/>
    <p:sldId id="43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>
      <p:cViewPr varScale="1">
        <p:scale>
          <a:sx n="75" d="100"/>
          <a:sy n="75" d="100"/>
        </p:scale>
        <p:origin x="82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892C3C-1DF9-AC48-8634-7B9C2C427F49}" type="doc">
      <dgm:prSet loTypeId="urn:microsoft.com/office/officeart/2005/8/layout/hierarchy2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715A2B3-6B2D-B04E-ADBD-E640B6BC8B8E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Improve health, reduce carbon</a:t>
          </a:r>
        </a:p>
      </dgm:t>
    </dgm:pt>
    <dgm:pt modelId="{61131FBF-1DC0-C34B-87A7-63C7CB8DDD58}" type="parTrans" cxnId="{80F14791-F964-C44B-A9E8-4E15546323E7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E286438C-846F-E94F-B1F9-AAD044A9AC1A}" type="sibTrans" cxnId="{80F14791-F964-C44B-A9E8-4E15546323E7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205C556-9525-F74A-B2B7-657E5A76C630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activity</a:t>
          </a:r>
        </a:p>
      </dgm:t>
    </dgm:pt>
    <dgm:pt modelId="{7BF20957-0672-CB45-ACB5-9451554324C2}" type="parTrans" cxnId="{69DE15AA-6B9B-1D4C-A71F-1D45B9A1495C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14D52060-1D98-C148-AB8D-62E4BEE27D32}" type="sibTrans" cxnId="{69DE15AA-6B9B-1D4C-A71F-1D45B9A1495C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F52D024-D4E6-1640-9AD6-901073624C25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Prevention</a:t>
          </a:r>
        </a:p>
      </dgm:t>
    </dgm:pt>
    <dgm:pt modelId="{A6873D17-20B5-4946-A26B-A4E3AF0AF047}" type="parTrans" cxnId="{AD37148E-127E-6346-8A99-D24E00D1D81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59E13EE2-25C1-1044-8B32-C910689480F1}" type="sibTrans" cxnId="{AD37148E-127E-6346-8A99-D24E00D1D81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0C92B64-3A01-9941-AC0C-1F8EFCA6058F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Patient empowerment</a:t>
          </a:r>
        </a:p>
      </dgm:t>
    </dgm:pt>
    <dgm:pt modelId="{5B120750-4E21-2740-A32E-9C1017D722D6}" type="parTrans" cxnId="{AC98BDDB-6E35-9D42-BB3E-902CA3B9C64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BBA7A3F-7F6B-1B4A-AFFB-80111C61EADF}" type="sibTrans" cxnId="{AC98BDDB-6E35-9D42-BB3E-902CA3B9C64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A264998-E0F3-3747-AB26-37C36580E0A6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Reduce carbon intensity</a:t>
          </a:r>
        </a:p>
      </dgm:t>
    </dgm:pt>
    <dgm:pt modelId="{C182CE1E-EA46-EC4F-9EC0-2DD48EB01CCF}" type="parTrans" cxnId="{54F7CA59-A4B5-514B-887C-77FD287D9CD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4F90F977-00AD-FE4F-B568-5E345FCC1665}" type="sibTrans" cxnId="{54F7CA59-A4B5-514B-887C-77FD287D9CD5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ED82BE3-9AB5-2641-BFC3-5474E4257439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Low carbon alternatives</a:t>
          </a:r>
        </a:p>
      </dgm:t>
    </dgm:pt>
    <dgm:pt modelId="{35625F34-B073-114B-8982-EFBC2D84583D}" type="parTrans" cxnId="{24ED3CA6-3AFC-3940-9555-2184D4CA01C2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BFDC81E-657E-B24C-9654-B8679BCCAA17}" type="sibTrans" cxnId="{24ED3CA6-3AFC-3940-9555-2184D4CA01C2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5786874-C1B1-174D-B6CC-27EA1733B917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Lean pathways </a:t>
          </a:r>
        </a:p>
      </dgm:t>
    </dgm:pt>
    <dgm:pt modelId="{D26DAC2C-90FE-8D4F-930D-B1C63A98D86F}" type="parTrans" cxnId="{54C93E9E-B165-E041-8B90-3E47F0B033C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CE0DBFC-9A7E-C245-901A-0802D32FCCAB}" type="sibTrans" cxnId="{54C93E9E-B165-E041-8B90-3E47F0B033C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92250171-489F-0E4C-B7F1-B92EFD908C05}">
      <dgm:prSet phldrT="[Text]"/>
      <dgm:spPr/>
      <dgm:t>
        <a:bodyPr/>
        <a:lstStyle/>
        <a:p>
          <a:r>
            <a:rPr lang="en-US" dirty="0">
              <a:latin typeface="Calibri"/>
              <a:cs typeface="Calibri"/>
            </a:rPr>
            <a:t>Operational resource use</a:t>
          </a:r>
        </a:p>
      </dgm:t>
    </dgm:pt>
    <dgm:pt modelId="{0FB38705-88D4-1044-9F07-27E36A8844C1}" type="parTrans" cxnId="{F72BAC02-410D-7E4A-AAB0-E2877A4A305B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879E37E-4CAD-4541-9558-7A581548F705}" type="sibTrans" cxnId="{F72BAC02-410D-7E4A-AAB0-E2877A4A305B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E558397-CC6A-C644-AB82-EDFE742DD92B}" type="pres">
      <dgm:prSet presAssocID="{9F892C3C-1DF9-AC48-8634-7B9C2C427F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873D24A-ADB9-D042-A291-7CAC4B119009}" type="pres">
      <dgm:prSet presAssocID="{6715A2B3-6B2D-B04E-ADBD-E640B6BC8B8E}" presName="root1" presStyleCnt="0"/>
      <dgm:spPr/>
    </dgm:pt>
    <dgm:pt modelId="{F04B9699-ACB0-FE47-A6DA-3351A35138C7}" type="pres">
      <dgm:prSet presAssocID="{6715A2B3-6B2D-B04E-ADBD-E640B6BC8B8E}" presName="LevelOneTextNode" presStyleLbl="node0" presStyleIdx="0" presStyleCnt="1">
        <dgm:presLayoutVars>
          <dgm:chPref val="3"/>
        </dgm:presLayoutVars>
      </dgm:prSet>
      <dgm:spPr/>
    </dgm:pt>
    <dgm:pt modelId="{D38766F4-23A5-B74B-BDFE-BE77FC012984}" type="pres">
      <dgm:prSet presAssocID="{6715A2B3-6B2D-B04E-ADBD-E640B6BC8B8E}" presName="level2hierChild" presStyleCnt="0"/>
      <dgm:spPr/>
    </dgm:pt>
    <dgm:pt modelId="{7818B5FB-98B1-EC47-AB6C-3F04FF8F5F8A}" type="pres">
      <dgm:prSet presAssocID="{7BF20957-0672-CB45-ACB5-9451554324C2}" presName="conn2-1" presStyleLbl="parChTrans1D2" presStyleIdx="0" presStyleCnt="2"/>
      <dgm:spPr/>
    </dgm:pt>
    <dgm:pt modelId="{2E5B62FD-3260-1B46-828D-389C2F7741E4}" type="pres">
      <dgm:prSet presAssocID="{7BF20957-0672-CB45-ACB5-9451554324C2}" presName="connTx" presStyleLbl="parChTrans1D2" presStyleIdx="0" presStyleCnt="2"/>
      <dgm:spPr/>
    </dgm:pt>
    <dgm:pt modelId="{3DA02CE1-5D41-CD4A-A941-5E54A7E7A209}" type="pres">
      <dgm:prSet presAssocID="{A205C556-9525-F74A-B2B7-657E5A76C630}" presName="root2" presStyleCnt="0"/>
      <dgm:spPr/>
    </dgm:pt>
    <dgm:pt modelId="{B5DE997A-29D1-C24F-ABAF-8B412A21CA8B}" type="pres">
      <dgm:prSet presAssocID="{A205C556-9525-F74A-B2B7-657E5A76C630}" presName="LevelTwoTextNode" presStyleLbl="node2" presStyleIdx="0" presStyleCnt="2">
        <dgm:presLayoutVars>
          <dgm:chPref val="3"/>
        </dgm:presLayoutVars>
      </dgm:prSet>
      <dgm:spPr/>
    </dgm:pt>
    <dgm:pt modelId="{A5F37652-C51A-9344-8820-CA112B9DA015}" type="pres">
      <dgm:prSet presAssocID="{A205C556-9525-F74A-B2B7-657E5A76C630}" presName="level3hierChild" presStyleCnt="0"/>
      <dgm:spPr/>
    </dgm:pt>
    <dgm:pt modelId="{3FDB81BD-0E77-F441-98B4-0134F94FD21C}" type="pres">
      <dgm:prSet presAssocID="{A6873D17-20B5-4946-A26B-A4E3AF0AF047}" presName="conn2-1" presStyleLbl="parChTrans1D3" presStyleIdx="0" presStyleCnt="5"/>
      <dgm:spPr/>
    </dgm:pt>
    <dgm:pt modelId="{FEFD297D-CA7B-6A4C-9CEB-01F4C52B4A38}" type="pres">
      <dgm:prSet presAssocID="{A6873D17-20B5-4946-A26B-A4E3AF0AF047}" presName="connTx" presStyleLbl="parChTrans1D3" presStyleIdx="0" presStyleCnt="5"/>
      <dgm:spPr/>
    </dgm:pt>
    <dgm:pt modelId="{CB060D05-F29A-9547-94A9-E1C93CA64565}" type="pres">
      <dgm:prSet presAssocID="{6F52D024-D4E6-1640-9AD6-901073624C25}" presName="root2" presStyleCnt="0"/>
      <dgm:spPr/>
    </dgm:pt>
    <dgm:pt modelId="{A6765925-0C81-B942-955B-7BF243B817EC}" type="pres">
      <dgm:prSet presAssocID="{6F52D024-D4E6-1640-9AD6-901073624C25}" presName="LevelTwoTextNode" presStyleLbl="node3" presStyleIdx="0" presStyleCnt="5">
        <dgm:presLayoutVars>
          <dgm:chPref val="3"/>
        </dgm:presLayoutVars>
      </dgm:prSet>
      <dgm:spPr/>
    </dgm:pt>
    <dgm:pt modelId="{3CA9D43B-D298-3245-8864-C4CD747FA2E9}" type="pres">
      <dgm:prSet presAssocID="{6F52D024-D4E6-1640-9AD6-901073624C25}" presName="level3hierChild" presStyleCnt="0"/>
      <dgm:spPr/>
    </dgm:pt>
    <dgm:pt modelId="{35691641-E892-CE47-841B-209780ABA84F}" type="pres">
      <dgm:prSet presAssocID="{5B120750-4E21-2740-A32E-9C1017D722D6}" presName="conn2-1" presStyleLbl="parChTrans1D3" presStyleIdx="1" presStyleCnt="5"/>
      <dgm:spPr/>
    </dgm:pt>
    <dgm:pt modelId="{B1B22EE1-C708-F443-B1E3-3310996D83C9}" type="pres">
      <dgm:prSet presAssocID="{5B120750-4E21-2740-A32E-9C1017D722D6}" presName="connTx" presStyleLbl="parChTrans1D3" presStyleIdx="1" presStyleCnt="5"/>
      <dgm:spPr/>
    </dgm:pt>
    <dgm:pt modelId="{4D32365C-B001-9842-A3CE-1CC9D5EA14F8}" type="pres">
      <dgm:prSet presAssocID="{C0C92B64-3A01-9941-AC0C-1F8EFCA6058F}" presName="root2" presStyleCnt="0"/>
      <dgm:spPr/>
    </dgm:pt>
    <dgm:pt modelId="{857D7663-8BC5-B141-8CDB-F1995BD19728}" type="pres">
      <dgm:prSet presAssocID="{C0C92B64-3A01-9941-AC0C-1F8EFCA6058F}" presName="LevelTwoTextNode" presStyleLbl="node3" presStyleIdx="1" presStyleCnt="5">
        <dgm:presLayoutVars>
          <dgm:chPref val="3"/>
        </dgm:presLayoutVars>
      </dgm:prSet>
      <dgm:spPr/>
    </dgm:pt>
    <dgm:pt modelId="{5338B27F-7F5E-004F-9C9F-0720983A1AF9}" type="pres">
      <dgm:prSet presAssocID="{C0C92B64-3A01-9941-AC0C-1F8EFCA6058F}" presName="level3hierChild" presStyleCnt="0"/>
      <dgm:spPr/>
    </dgm:pt>
    <dgm:pt modelId="{5A674C47-7845-F24E-AD2F-0989BC6137B7}" type="pres">
      <dgm:prSet presAssocID="{D26DAC2C-90FE-8D4F-930D-B1C63A98D86F}" presName="conn2-1" presStyleLbl="parChTrans1D3" presStyleIdx="2" presStyleCnt="5"/>
      <dgm:spPr/>
    </dgm:pt>
    <dgm:pt modelId="{3D11B539-03E7-E546-BB63-413730B2C70A}" type="pres">
      <dgm:prSet presAssocID="{D26DAC2C-90FE-8D4F-930D-B1C63A98D86F}" presName="connTx" presStyleLbl="parChTrans1D3" presStyleIdx="2" presStyleCnt="5"/>
      <dgm:spPr/>
    </dgm:pt>
    <dgm:pt modelId="{DF5BCEAE-8618-2C4D-97B7-8B9189EF0CF6}" type="pres">
      <dgm:prSet presAssocID="{C5786874-C1B1-174D-B6CC-27EA1733B917}" presName="root2" presStyleCnt="0"/>
      <dgm:spPr/>
    </dgm:pt>
    <dgm:pt modelId="{C5A8E51A-D778-2C49-821F-A82D7B06C6CB}" type="pres">
      <dgm:prSet presAssocID="{C5786874-C1B1-174D-B6CC-27EA1733B917}" presName="LevelTwoTextNode" presStyleLbl="node3" presStyleIdx="2" presStyleCnt="5">
        <dgm:presLayoutVars>
          <dgm:chPref val="3"/>
        </dgm:presLayoutVars>
      </dgm:prSet>
      <dgm:spPr/>
    </dgm:pt>
    <dgm:pt modelId="{1F513572-F445-3341-BB41-7681B02267C2}" type="pres">
      <dgm:prSet presAssocID="{C5786874-C1B1-174D-B6CC-27EA1733B917}" presName="level3hierChild" presStyleCnt="0"/>
      <dgm:spPr/>
    </dgm:pt>
    <dgm:pt modelId="{FBECE7A7-E057-BC46-B9CE-8250783AE175}" type="pres">
      <dgm:prSet presAssocID="{C182CE1E-EA46-EC4F-9EC0-2DD48EB01CCF}" presName="conn2-1" presStyleLbl="parChTrans1D2" presStyleIdx="1" presStyleCnt="2"/>
      <dgm:spPr/>
    </dgm:pt>
    <dgm:pt modelId="{9C7802BD-F5CD-9244-8244-8734F7A69743}" type="pres">
      <dgm:prSet presAssocID="{C182CE1E-EA46-EC4F-9EC0-2DD48EB01CCF}" presName="connTx" presStyleLbl="parChTrans1D2" presStyleIdx="1" presStyleCnt="2"/>
      <dgm:spPr/>
    </dgm:pt>
    <dgm:pt modelId="{36D04630-1F57-944C-8134-DCD39D9393A0}" type="pres">
      <dgm:prSet presAssocID="{AA264998-E0F3-3747-AB26-37C36580E0A6}" presName="root2" presStyleCnt="0"/>
      <dgm:spPr/>
    </dgm:pt>
    <dgm:pt modelId="{83ACC167-4EAE-244E-8A1F-91C04549E6F7}" type="pres">
      <dgm:prSet presAssocID="{AA264998-E0F3-3747-AB26-37C36580E0A6}" presName="LevelTwoTextNode" presStyleLbl="node2" presStyleIdx="1" presStyleCnt="2">
        <dgm:presLayoutVars>
          <dgm:chPref val="3"/>
        </dgm:presLayoutVars>
      </dgm:prSet>
      <dgm:spPr/>
    </dgm:pt>
    <dgm:pt modelId="{A42A86FD-A777-0F45-A1B3-C0776C031203}" type="pres">
      <dgm:prSet presAssocID="{AA264998-E0F3-3747-AB26-37C36580E0A6}" presName="level3hierChild" presStyleCnt="0"/>
      <dgm:spPr/>
    </dgm:pt>
    <dgm:pt modelId="{6B6CA60C-954D-374A-AF62-5D6ED445DAF0}" type="pres">
      <dgm:prSet presAssocID="{35625F34-B073-114B-8982-EFBC2D84583D}" presName="conn2-1" presStyleLbl="parChTrans1D3" presStyleIdx="3" presStyleCnt="5"/>
      <dgm:spPr/>
    </dgm:pt>
    <dgm:pt modelId="{A8E1AE88-979B-6E49-8A64-18C455D75DE3}" type="pres">
      <dgm:prSet presAssocID="{35625F34-B073-114B-8982-EFBC2D84583D}" presName="connTx" presStyleLbl="parChTrans1D3" presStyleIdx="3" presStyleCnt="5"/>
      <dgm:spPr/>
    </dgm:pt>
    <dgm:pt modelId="{CD19B3A9-3CC4-C440-AE37-F7BB2E35EC48}" type="pres">
      <dgm:prSet presAssocID="{AED82BE3-9AB5-2641-BFC3-5474E4257439}" presName="root2" presStyleCnt="0"/>
      <dgm:spPr/>
    </dgm:pt>
    <dgm:pt modelId="{B7000C97-FD38-144B-B48D-AE8F8102190D}" type="pres">
      <dgm:prSet presAssocID="{AED82BE3-9AB5-2641-BFC3-5474E4257439}" presName="LevelTwoTextNode" presStyleLbl="node3" presStyleIdx="3" presStyleCnt="5">
        <dgm:presLayoutVars>
          <dgm:chPref val="3"/>
        </dgm:presLayoutVars>
      </dgm:prSet>
      <dgm:spPr/>
    </dgm:pt>
    <dgm:pt modelId="{C0C9010C-9957-F340-9A0F-877275F918B0}" type="pres">
      <dgm:prSet presAssocID="{AED82BE3-9AB5-2641-BFC3-5474E4257439}" presName="level3hierChild" presStyleCnt="0"/>
      <dgm:spPr/>
    </dgm:pt>
    <dgm:pt modelId="{3412B044-CDA5-344C-AC01-F006E2B13806}" type="pres">
      <dgm:prSet presAssocID="{0FB38705-88D4-1044-9F07-27E36A8844C1}" presName="conn2-1" presStyleLbl="parChTrans1D3" presStyleIdx="4" presStyleCnt="5"/>
      <dgm:spPr/>
    </dgm:pt>
    <dgm:pt modelId="{53C6043B-B72D-6D40-B6CD-00B19A2586DA}" type="pres">
      <dgm:prSet presAssocID="{0FB38705-88D4-1044-9F07-27E36A8844C1}" presName="connTx" presStyleLbl="parChTrans1D3" presStyleIdx="4" presStyleCnt="5"/>
      <dgm:spPr/>
    </dgm:pt>
    <dgm:pt modelId="{C2AC1660-6DC8-6C45-A522-2394F68146E2}" type="pres">
      <dgm:prSet presAssocID="{92250171-489F-0E4C-B7F1-B92EFD908C05}" presName="root2" presStyleCnt="0"/>
      <dgm:spPr/>
    </dgm:pt>
    <dgm:pt modelId="{09B9CD47-262F-D647-BA6D-AC49A45B33AB}" type="pres">
      <dgm:prSet presAssocID="{92250171-489F-0E4C-B7F1-B92EFD908C05}" presName="LevelTwoTextNode" presStyleLbl="node3" presStyleIdx="4" presStyleCnt="5">
        <dgm:presLayoutVars>
          <dgm:chPref val="3"/>
        </dgm:presLayoutVars>
      </dgm:prSet>
      <dgm:spPr/>
    </dgm:pt>
    <dgm:pt modelId="{70FE8808-9FC4-E946-89BA-66A492902602}" type="pres">
      <dgm:prSet presAssocID="{92250171-489F-0E4C-B7F1-B92EFD908C05}" presName="level3hierChild" presStyleCnt="0"/>
      <dgm:spPr/>
    </dgm:pt>
  </dgm:ptLst>
  <dgm:cxnLst>
    <dgm:cxn modelId="{F72BAC02-410D-7E4A-AAB0-E2877A4A305B}" srcId="{AA264998-E0F3-3747-AB26-37C36580E0A6}" destId="{92250171-489F-0E4C-B7F1-B92EFD908C05}" srcOrd="1" destOrd="0" parTransId="{0FB38705-88D4-1044-9F07-27E36A8844C1}" sibTransId="{8879E37E-4CAD-4541-9558-7A581548F705}"/>
    <dgm:cxn modelId="{9B6F9904-F178-3F4F-A00E-B689A88FF85B}" type="presOf" srcId="{A205C556-9525-F74A-B2B7-657E5A76C630}" destId="{B5DE997A-29D1-C24F-ABAF-8B412A21CA8B}" srcOrd="0" destOrd="0" presId="urn:microsoft.com/office/officeart/2005/8/layout/hierarchy2"/>
    <dgm:cxn modelId="{A859C814-1178-1641-9252-A35CA66F9AF1}" type="presOf" srcId="{C182CE1E-EA46-EC4F-9EC0-2DD48EB01CCF}" destId="{9C7802BD-F5CD-9244-8244-8734F7A69743}" srcOrd="1" destOrd="0" presId="urn:microsoft.com/office/officeart/2005/8/layout/hierarchy2"/>
    <dgm:cxn modelId="{17E3B417-2BB1-F34F-8ED6-A9BA900021A3}" type="presOf" srcId="{0FB38705-88D4-1044-9F07-27E36A8844C1}" destId="{53C6043B-B72D-6D40-B6CD-00B19A2586DA}" srcOrd="1" destOrd="0" presId="urn:microsoft.com/office/officeart/2005/8/layout/hierarchy2"/>
    <dgm:cxn modelId="{49C24120-E502-154F-B691-8E0BE269EF5C}" type="presOf" srcId="{A6873D17-20B5-4946-A26B-A4E3AF0AF047}" destId="{3FDB81BD-0E77-F441-98B4-0134F94FD21C}" srcOrd="0" destOrd="0" presId="urn:microsoft.com/office/officeart/2005/8/layout/hierarchy2"/>
    <dgm:cxn modelId="{D8D8FF2B-D7FE-EC48-A8C1-07CF271739C9}" type="presOf" srcId="{35625F34-B073-114B-8982-EFBC2D84583D}" destId="{6B6CA60C-954D-374A-AF62-5D6ED445DAF0}" srcOrd="0" destOrd="0" presId="urn:microsoft.com/office/officeart/2005/8/layout/hierarchy2"/>
    <dgm:cxn modelId="{BE54292C-3858-B442-ACAD-5D5BAD352A9E}" type="presOf" srcId="{C5786874-C1B1-174D-B6CC-27EA1733B917}" destId="{C5A8E51A-D778-2C49-821F-A82D7B06C6CB}" srcOrd="0" destOrd="0" presId="urn:microsoft.com/office/officeart/2005/8/layout/hierarchy2"/>
    <dgm:cxn modelId="{9302852D-13B5-0A4F-8145-D735DB5878C6}" type="presOf" srcId="{92250171-489F-0E4C-B7F1-B92EFD908C05}" destId="{09B9CD47-262F-D647-BA6D-AC49A45B33AB}" srcOrd="0" destOrd="0" presId="urn:microsoft.com/office/officeart/2005/8/layout/hierarchy2"/>
    <dgm:cxn modelId="{09684832-AD2F-A74D-BD9D-58160EE5F96F}" type="presOf" srcId="{6715A2B3-6B2D-B04E-ADBD-E640B6BC8B8E}" destId="{F04B9699-ACB0-FE47-A6DA-3351A35138C7}" srcOrd="0" destOrd="0" presId="urn:microsoft.com/office/officeart/2005/8/layout/hierarchy2"/>
    <dgm:cxn modelId="{2478733F-0F20-1042-81BC-2A46F26A093A}" type="presOf" srcId="{0FB38705-88D4-1044-9F07-27E36A8844C1}" destId="{3412B044-CDA5-344C-AC01-F006E2B13806}" srcOrd="0" destOrd="0" presId="urn:microsoft.com/office/officeart/2005/8/layout/hierarchy2"/>
    <dgm:cxn modelId="{4CB6575C-D3F4-C54A-8098-70CF6E893BA2}" type="presOf" srcId="{D26DAC2C-90FE-8D4F-930D-B1C63A98D86F}" destId="{3D11B539-03E7-E546-BB63-413730B2C70A}" srcOrd="1" destOrd="0" presId="urn:microsoft.com/office/officeart/2005/8/layout/hierarchy2"/>
    <dgm:cxn modelId="{BB3E5647-C7AC-2549-BD76-1EA20465C2C8}" type="presOf" srcId="{35625F34-B073-114B-8982-EFBC2D84583D}" destId="{A8E1AE88-979B-6E49-8A64-18C455D75DE3}" srcOrd="1" destOrd="0" presId="urn:microsoft.com/office/officeart/2005/8/layout/hierarchy2"/>
    <dgm:cxn modelId="{C115E967-8CFD-5B45-8E11-87F32B8297EE}" type="presOf" srcId="{7BF20957-0672-CB45-ACB5-9451554324C2}" destId="{2E5B62FD-3260-1B46-828D-389C2F7741E4}" srcOrd="1" destOrd="0" presId="urn:microsoft.com/office/officeart/2005/8/layout/hierarchy2"/>
    <dgm:cxn modelId="{C2350D54-5837-0741-93FA-D7C28603C58E}" type="presOf" srcId="{AED82BE3-9AB5-2641-BFC3-5474E4257439}" destId="{B7000C97-FD38-144B-B48D-AE8F8102190D}" srcOrd="0" destOrd="0" presId="urn:microsoft.com/office/officeart/2005/8/layout/hierarchy2"/>
    <dgm:cxn modelId="{73BEBF58-660E-CF44-A031-78A2CF25D7C3}" type="presOf" srcId="{C182CE1E-EA46-EC4F-9EC0-2DD48EB01CCF}" destId="{FBECE7A7-E057-BC46-B9CE-8250783AE175}" srcOrd="0" destOrd="0" presId="urn:microsoft.com/office/officeart/2005/8/layout/hierarchy2"/>
    <dgm:cxn modelId="{54F7CA59-A4B5-514B-887C-77FD287D9CD5}" srcId="{6715A2B3-6B2D-B04E-ADBD-E640B6BC8B8E}" destId="{AA264998-E0F3-3747-AB26-37C36580E0A6}" srcOrd="1" destOrd="0" parTransId="{C182CE1E-EA46-EC4F-9EC0-2DD48EB01CCF}" sibTransId="{4F90F977-00AD-FE4F-B568-5E345FCC1665}"/>
    <dgm:cxn modelId="{AD37148E-127E-6346-8A99-D24E00D1D81F}" srcId="{A205C556-9525-F74A-B2B7-657E5A76C630}" destId="{6F52D024-D4E6-1640-9AD6-901073624C25}" srcOrd="0" destOrd="0" parTransId="{A6873D17-20B5-4946-A26B-A4E3AF0AF047}" sibTransId="{59E13EE2-25C1-1044-8B32-C910689480F1}"/>
    <dgm:cxn modelId="{80F14791-F964-C44B-A9E8-4E15546323E7}" srcId="{9F892C3C-1DF9-AC48-8634-7B9C2C427F49}" destId="{6715A2B3-6B2D-B04E-ADBD-E640B6BC8B8E}" srcOrd="0" destOrd="0" parTransId="{61131FBF-1DC0-C34B-87A7-63C7CB8DDD58}" sibTransId="{E286438C-846F-E94F-B1F9-AAD044A9AC1A}"/>
    <dgm:cxn modelId="{54C93E9E-B165-E041-8B90-3E47F0B033CF}" srcId="{A205C556-9525-F74A-B2B7-657E5A76C630}" destId="{C5786874-C1B1-174D-B6CC-27EA1733B917}" srcOrd="2" destOrd="0" parTransId="{D26DAC2C-90FE-8D4F-930D-B1C63A98D86F}" sibTransId="{6CE0DBFC-9A7E-C245-901A-0802D32FCCAB}"/>
    <dgm:cxn modelId="{24303DA0-3A2D-4A44-834D-A8F6F4F8C69E}" type="presOf" srcId="{9F892C3C-1DF9-AC48-8634-7B9C2C427F49}" destId="{DE558397-CC6A-C644-AB82-EDFE742DD92B}" srcOrd="0" destOrd="0" presId="urn:microsoft.com/office/officeart/2005/8/layout/hierarchy2"/>
    <dgm:cxn modelId="{CB1CAAA0-D87C-1944-B587-6E080CF9DDB1}" type="presOf" srcId="{C0C92B64-3A01-9941-AC0C-1F8EFCA6058F}" destId="{857D7663-8BC5-B141-8CDB-F1995BD19728}" srcOrd="0" destOrd="0" presId="urn:microsoft.com/office/officeart/2005/8/layout/hierarchy2"/>
    <dgm:cxn modelId="{F38BC3A3-A526-2B46-8BC2-3F91F6474F04}" type="presOf" srcId="{A6873D17-20B5-4946-A26B-A4E3AF0AF047}" destId="{FEFD297D-CA7B-6A4C-9CEB-01F4C52B4A38}" srcOrd="1" destOrd="0" presId="urn:microsoft.com/office/officeart/2005/8/layout/hierarchy2"/>
    <dgm:cxn modelId="{24ED3CA6-3AFC-3940-9555-2184D4CA01C2}" srcId="{AA264998-E0F3-3747-AB26-37C36580E0A6}" destId="{AED82BE3-9AB5-2641-BFC3-5474E4257439}" srcOrd="0" destOrd="0" parTransId="{35625F34-B073-114B-8982-EFBC2D84583D}" sibTransId="{7BFDC81E-657E-B24C-9654-B8679BCCAA17}"/>
    <dgm:cxn modelId="{09BBB7A7-689C-EC45-8F28-B5BD9689211C}" type="presOf" srcId="{6F52D024-D4E6-1640-9AD6-901073624C25}" destId="{A6765925-0C81-B942-955B-7BF243B817EC}" srcOrd="0" destOrd="0" presId="urn:microsoft.com/office/officeart/2005/8/layout/hierarchy2"/>
    <dgm:cxn modelId="{69DE15AA-6B9B-1D4C-A71F-1D45B9A1495C}" srcId="{6715A2B3-6B2D-B04E-ADBD-E640B6BC8B8E}" destId="{A205C556-9525-F74A-B2B7-657E5A76C630}" srcOrd="0" destOrd="0" parTransId="{7BF20957-0672-CB45-ACB5-9451554324C2}" sibTransId="{14D52060-1D98-C148-AB8D-62E4BEE27D32}"/>
    <dgm:cxn modelId="{ED05AFB0-3C83-BF4F-BCD2-4D5018E97CF3}" type="presOf" srcId="{7BF20957-0672-CB45-ACB5-9451554324C2}" destId="{7818B5FB-98B1-EC47-AB6C-3F04FF8F5F8A}" srcOrd="0" destOrd="0" presId="urn:microsoft.com/office/officeart/2005/8/layout/hierarchy2"/>
    <dgm:cxn modelId="{E0D7AABB-6252-DC4A-B182-5F9BC7FD9726}" type="presOf" srcId="{5B120750-4E21-2740-A32E-9C1017D722D6}" destId="{B1B22EE1-C708-F443-B1E3-3310996D83C9}" srcOrd="1" destOrd="0" presId="urn:microsoft.com/office/officeart/2005/8/layout/hierarchy2"/>
    <dgm:cxn modelId="{AC98BDDB-6E35-9D42-BB3E-902CA3B9C645}" srcId="{A205C556-9525-F74A-B2B7-657E5A76C630}" destId="{C0C92B64-3A01-9941-AC0C-1F8EFCA6058F}" srcOrd="1" destOrd="0" parTransId="{5B120750-4E21-2740-A32E-9C1017D722D6}" sibTransId="{8BBA7A3F-7F6B-1B4A-AFFB-80111C61EADF}"/>
    <dgm:cxn modelId="{1C3B8BDF-35C8-BF43-B58F-CFB788E69ECF}" type="presOf" srcId="{5B120750-4E21-2740-A32E-9C1017D722D6}" destId="{35691641-E892-CE47-841B-209780ABA84F}" srcOrd="0" destOrd="0" presId="urn:microsoft.com/office/officeart/2005/8/layout/hierarchy2"/>
    <dgm:cxn modelId="{D70876F1-A5E3-8848-B97A-D5A339273CB7}" type="presOf" srcId="{AA264998-E0F3-3747-AB26-37C36580E0A6}" destId="{83ACC167-4EAE-244E-8A1F-91C04549E6F7}" srcOrd="0" destOrd="0" presId="urn:microsoft.com/office/officeart/2005/8/layout/hierarchy2"/>
    <dgm:cxn modelId="{08DE74F7-D4E2-6B43-BAB6-AB8E6AED7EE4}" type="presOf" srcId="{D26DAC2C-90FE-8D4F-930D-B1C63A98D86F}" destId="{5A674C47-7845-F24E-AD2F-0989BC6137B7}" srcOrd="0" destOrd="0" presId="urn:microsoft.com/office/officeart/2005/8/layout/hierarchy2"/>
    <dgm:cxn modelId="{62197196-E1DC-784C-B1FF-9D574AB71283}" type="presParOf" srcId="{DE558397-CC6A-C644-AB82-EDFE742DD92B}" destId="{F873D24A-ADB9-D042-A291-7CAC4B119009}" srcOrd="0" destOrd="0" presId="urn:microsoft.com/office/officeart/2005/8/layout/hierarchy2"/>
    <dgm:cxn modelId="{A03A8CD7-68AF-C543-8DBD-64E58E14954E}" type="presParOf" srcId="{F873D24A-ADB9-D042-A291-7CAC4B119009}" destId="{F04B9699-ACB0-FE47-A6DA-3351A35138C7}" srcOrd="0" destOrd="0" presId="urn:microsoft.com/office/officeart/2005/8/layout/hierarchy2"/>
    <dgm:cxn modelId="{DC03D6F0-FD94-1B4B-8892-CA64EAF82AD9}" type="presParOf" srcId="{F873D24A-ADB9-D042-A291-7CAC4B119009}" destId="{D38766F4-23A5-B74B-BDFE-BE77FC012984}" srcOrd="1" destOrd="0" presId="urn:microsoft.com/office/officeart/2005/8/layout/hierarchy2"/>
    <dgm:cxn modelId="{FE179131-CF33-5142-8EF4-325F274FEE8C}" type="presParOf" srcId="{D38766F4-23A5-B74B-BDFE-BE77FC012984}" destId="{7818B5FB-98B1-EC47-AB6C-3F04FF8F5F8A}" srcOrd="0" destOrd="0" presId="urn:microsoft.com/office/officeart/2005/8/layout/hierarchy2"/>
    <dgm:cxn modelId="{B77320AB-79E1-CB4A-8C28-0D936049A716}" type="presParOf" srcId="{7818B5FB-98B1-EC47-AB6C-3F04FF8F5F8A}" destId="{2E5B62FD-3260-1B46-828D-389C2F7741E4}" srcOrd="0" destOrd="0" presId="urn:microsoft.com/office/officeart/2005/8/layout/hierarchy2"/>
    <dgm:cxn modelId="{6889259B-9ABB-BC4D-8365-BCCDA9E113D0}" type="presParOf" srcId="{D38766F4-23A5-B74B-BDFE-BE77FC012984}" destId="{3DA02CE1-5D41-CD4A-A941-5E54A7E7A209}" srcOrd="1" destOrd="0" presId="urn:microsoft.com/office/officeart/2005/8/layout/hierarchy2"/>
    <dgm:cxn modelId="{F8915036-486F-9845-B2E0-198738A14B58}" type="presParOf" srcId="{3DA02CE1-5D41-CD4A-A941-5E54A7E7A209}" destId="{B5DE997A-29D1-C24F-ABAF-8B412A21CA8B}" srcOrd="0" destOrd="0" presId="urn:microsoft.com/office/officeart/2005/8/layout/hierarchy2"/>
    <dgm:cxn modelId="{4E07C9DA-82F2-C94B-A483-BE5645C495B0}" type="presParOf" srcId="{3DA02CE1-5D41-CD4A-A941-5E54A7E7A209}" destId="{A5F37652-C51A-9344-8820-CA112B9DA015}" srcOrd="1" destOrd="0" presId="urn:microsoft.com/office/officeart/2005/8/layout/hierarchy2"/>
    <dgm:cxn modelId="{A1748E26-0105-3345-882E-CC30AC4D2591}" type="presParOf" srcId="{A5F37652-C51A-9344-8820-CA112B9DA015}" destId="{3FDB81BD-0E77-F441-98B4-0134F94FD21C}" srcOrd="0" destOrd="0" presId="urn:microsoft.com/office/officeart/2005/8/layout/hierarchy2"/>
    <dgm:cxn modelId="{12601846-CC15-A443-8AE6-37C97198F8B4}" type="presParOf" srcId="{3FDB81BD-0E77-F441-98B4-0134F94FD21C}" destId="{FEFD297D-CA7B-6A4C-9CEB-01F4C52B4A38}" srcOrd="0" destOrd="0" presId="urn:microsoft.com/office/officeart/2005/8/layout/hierarchy2"/>
    <dgm:cxn modelId="{8AC25391-EB25-E744-897D-9A9D0585BCD1}" type="presParOf" srcId="{A5F37652-C51A-9344-8820-CA112B9DA015}" destId="{CB060D05-F29A-9547-94A9-E1C93CA64565}" srcOrd="1" destOrd="0" presId="urn:microsoft.com/office/officeart/2005/8/layout/hierarchy2"/>
    <dgm:cxn modelId="{07714FA6-9E99-D946-B97B-3A5A8EE3D46E}" type="presParOf" srcId="{CB060D05-F29A-9547-94A9-E1C93CA64565}" destId="{A6765925-0C81-B942-955B-7BF243B817EC}" srcOrd="0" destOrd="0" presId="urn:microsoft.com/office/officeart/2005/8/layout/hierarchy2"/>
    <dgm:cxn modelId="{83B8C03B-5CD5-3548-8E0F-52D57D198A25}" type="presParOf" srcId="{CB060D05-F29A-9547-94A9-E1C93CA64565}" destId="{3CA9D43B-D298-3245-8864-C4CD747FA2E9}" srcOrd="1" destOrd="0" presId="urn:microsoft.com/office/officeart/2005/8/layout/hierarchy2"/>
    <dgm:cxn modelId="{D0E5CFEC-1E1C-4F4D-939C-3A8CAEDCA219}" type="presParOf" srcId="{A5F37652-C51A-9344-8820-CA112B9DA015}" destId="{35691641-E892-CE47-841B-209780ABA84F}" srcOrd="2" destOrd="0" presId="urn:microsoft.com/office/officeart/2005/8/layout/hierarchy2"/>
    <dgm:cxn modelId="{104C8EE1-C251-CC42-A307-076271119E5B}" type="presParOf" srcId="{35691641-E892-CE47-841B-209780ABA84F}" destId="{B1B22EE1-C708-F443-B1E3-3310996D83C9}" srcOrd="0" destOrd="0" presId="urn:microsoft.com/office/officeart/2005/8/layout/hierarchy2"/>
    <dgm:cxn modelId="{E4E6044B-202F-1A46-9C2D-C2C1EB6928A2}" type="presParOf" srcId="{A5F37652-C51A-9344-8820-CA112B9DA015}" destId="{4D32365C-B001-9842-A3CE-1CC9D5EA14F8}" srcOrd="3" destOrd="0" presId="urn:microsoft.com/office/officeart/2005/8/layout/hierarchy2"/>
    <dgm:cxn modelId="{206317C5-7548-294B-A688-380236585CEF}" type="presParOf" srcId="{4D32365C-B001-9842-A3CE-1CC9D5EA14F8}" destId="{857D7663-8BC5-B141-8CDB-F1995BD19728}" srcOrd="0" destOrd="0" presId="urn:microsoft.com/office/officeart/2005/8/layout/hierarchy2"/>
    <dgm:cxn modelId="{42F3EB04-471A-004D-98F1-A3327A5E3E6C}" type="presParOf" srcId="{4D32365C-B001-9842-A3CE-1CC9D5EA14F8}" destId="{5338B27F-7F5E-004F-9C9F-0720983A1AF9}" srcOrd="1" destOrd="0" presId="urn:microsoft.com/office/officeart/2005/8/layout/hierarchy2"/>
    <dgm:cxn modelId="{9773E69D-835F-0548-8150-B66B7BF699BC}" type="presParOf" srcId="{A5F37652-C51A-9344-8820-CA112B9DA015}" destId="{5A674C47-7845-F24E-AD2F-0989BC6137B7}" srcOrd="4" destOrd="0" presId="urn:microsoft.com/office/officeart/2005/8/layout/hierarchy2"/>
    <dgm:cxn modelId="{B548A152-3BAE-A34E-B1ED-519E1D323744}" type="presParOf" srcId="{5A674C47-7845-F24E-AD2F-0989BC6137B7}" destId="{3D11B539-03E7-E546-BB63-413730B2C70A}" srcOrd="0" destOrd="0" presId="urn:microsoft.com/office/officeart/2005/8/layout/hierarchy2"/>
    <dgm:cxn modelId="{15F570BB-5864-3146-95A1-614CB9981FEA}" type="presParOf" srcId="{A5F37652-C51A-9344-8820-CA112B9DA015}" destId="{DF5BCEAE-8618-2C4D-97B7-8B9189EF0CF6}" srcOrd="5" destOrd="0" presId="urn:microsoft.com/office/officeart/2005/8/layout/hierarchy2"/>
    <dgm:cxn modelId="{19DFC130-46C7-B747-892C-DD36F4E73C0A}" type="presParOf" srcId="{DF5BCEAE-8618-2C4D-97B7-8B9189EF0CF6}" destId="{C5A8E51A-D778-2C49-821F-A82D7B06C6CB}" srcOrd="0" destOrd="0" presId="urn:microsoft.com/office/officeart/2005/8/layout/hierarchy2"/>
    <dgm:cxn modelId="{6B63B2A8-418A-9C44-8B2B-9807F43F8878}" type="presParOf" srcId="{DF5BCEAE-8618-2C4D-97B7-8B9189EF0CF6}" destId="{1F513572-F445-3341-BB41-7681B02267C2}" srcOrd="1" destOrd="0" presId="urn:microsoft.com/office/officeart/2005/8/layout/hierarchy2"/>
    <dgm:cxn modelId="{0652C1A1-432C-A940-B512-A12185B346FE}" type="presParOf" srcId="{D38766F4-23A5-B74B-BDFE-BE77FC012984}" destId="{FBECE7A7-E057-BC46-B9CE-8250783AE175}" srcOrd="2" destOrd="0" presId="urn:microsoft.com/office/officeart/2005/8/layout/hierarchy2"/>
    <dgm:cxn modelId="{D6B9C189-192A-E44A-BD64-E172C7F5475F}" type="presParOf" srcId="{FBECE7A7-E057-BC46-B9CE-8250783AE175}" destId="{9C7802BD-F5CD-9244-8244-8734F7A69743}" srcOrd="0" destOrd="0" presId="urn:microsoft.com/office/officeart/2005/8/layout/hierarchy2"/>
    <dgm:cxn modelId="{5347E79B-55E9-CF47-8CDC-5F00069C6D01}" type="presParOf" srcId="{D38766F4-23A5-B74B-BDFE-BE77FC012984}" destId="{36D04630-1F57-944C-8134-DCD39D9393A0}" srcOrd="3" destOrd="0" presId="urn:microsoft.com/office/officeart/2005/8/layout/hierarchy2"/>
    <dgm:cxn modelId="{E5FF49D1-DCB3-9B4B-9728-8F85338DB4D6}" type="presParOf" srcId="{36D04630-1F57-944C-8134-DCD39D9393A0}" destId="{83ACC167-4EAE-244E-8A1F-91C04549E6F7}" srcOrd="0" destOrd="0" presId="urn:microsoft.com/office/officeart/2005/8/layout/hierarchy2"/>
    <dgm:cxn modelId="{598D7D9D-90F7-9048-A34B-9929BE792E7C}" type="presParOf" srcId="{36D04630-1F57-944C-8134-DCD39D9393A0}" destId="{A42A86FD-A777-0F45-A1B3-C0776C031203}" srcOrd="1" destOrd="0" presId="urn:microsoft.com/office/officeart/2005/8/layout/hierarchy2"/>
    <dgm:cxn modelId="{80848D1E-19C4-644D-926C-5E20B4225960}" type="presParOf" srcId="{A42A86FD-A777-0F45-A1B3-C0776C031203}" destId="{6B6CA60C-954D-374A-AF62-5D6ED445DAF0}" srcOrd="0" destOrd="0" presId="urn:microsoft.com/office/officeart/2005/8/layout/hierarchy2"/>
    <dgm:cxn modelId="{58457C57-03C5-D449-888A-37764A9B4FCD}" type="presParOf" srcId="{6B6CA60C-954D-374A-AF62-5D6ED445DAF0}" destId="{A8E1AE88-979B-6E49-8A64-18C455D75DE3}" srcOrd="0" destOrd="0" presId="urn:microsoft.com/office/officeart/2005/8/layout/hierarchy2"/>
    <dgm:cxn modelId="{3965DD7E-F365-1144-B01B-6725519CD83C}" type="presParOf" srcId="{A42A86FD-A777-0F45-A1B3-C0776C031203}" destId="{CD19B3A9-3CC4-C440-AE37-F7BB2E35EC48}" srcOrd="1" destOrd="0" presId="urn:microsoft.com/office/officeart/2005/8/layout/hierarchy2"/>
    <dgm:cxn modelId="{B05794E7-C2F7-A948-8EE9-0364D911F838}" type="presParOf" srcId="{CD19B3A9-3CC4-C440-AE37-F7BB2E35EC48}" destId="{B7000C97-FD38-144B-B48D-AE8F8102190D}" srcOrd="0" destOrd="0" presId="urn:microsoft.com/office/officeart/2005/8/layout/hierarchy2"/>
    <dgm:cxn modelId="{F65D0596-1996-D842-8533-C7E35C4315B8}" type="presParOf" srcId="{CD19B3A9-3CC4-C440-AE37-F7BB2E35EC48}" destId="{C0C9010C-9957-F340-9A0F-877275F918B0}" srcOrd="1" destOrd="0" presId="urn:microsoft.com/office/officeart/2005/8/layout/hierarchy2"/>
    <dgm:cxn modelId="{BD473966-E9D2-AC4C-97DB-E5ADB7C957DD}" type="presParOf" srcId="{A42A86FD-A777-0F45-A1B3-C0776C031203}" destId="{3412B044-CDA5-344C-AC01-F006E2B13806}" srcOrd="2" destOrd="0" presId="urn:microsoft.com/office/officeart/2005/8/layout/hierarchy2"/>
    <dgm:cxn modelId="{CC4D17A6-2677-E946-BBC2-73C520CAC60D}" type="presParOf" srcId="{3412B044-CDA5-344C-AC01-F006E2B13806}" destId="{53C6043B-B72D-6D40-B6CD-00B19A2586DA}" srcOrd="0" destOrd="0" presId="urn:microsoft.com/office/officeart/2005/8/layout/hierarchy2"/>
    <dgm:cxn modelId="{65AD9D44-26F3-5140-A0E6-86A687DE4D5E}" type="presParOf" srcId="{A42A86FD-A777-0F45-A1B3-C0776C031203}" destId="{C2AC1660-6DC8-6C45-A522-2394F68146E2}" srcOrd="3" destOrd="0" presId="urn:microsoft.com/office/officeart/2005/8/layout/hierarchy2"/>
    <dgm:cxn modelId="{6918E0D3-8DA9-3942-8558-CC0E709D9400}" type="presParOf" srcId="{C2AC1660-6DC8-6C45-A522-2394F68146E2}" destId="{09B9CD47-262F-D647-BA6D-AC49A45B33AB}" srcOrd="0" destOrd="0" presId="urn:microsoft.com/office/officeart/2005/8/layout/hierarchy2"/>
    <dgm:cxn modelId="{4D4CE9C6-ADEA-3447-8017-8DF0F031B253}" type="presParOf" srcId="{C2AC1660-6DC8-6C45-A522-2394F68146E2}" destId="{70FE8808-9FC4-E946-89BA-66A49290260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B9699-ACB0-FE47-A6DA-3351A35138C7}">
      <dsp:nvSpPr>
        <dsp:cNvPr id="0" name=""/>
        <dsp:cNvSpPr/>
      </dsp:nvSpPr>
      <dsp:spPr>
        <a:xfrm>
          <a:off x="9953" y="2277658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Improve health, reduce carbon</a:t>
          </a:r>
        </a:p>
      </dsp:txBody>
      <dsp:txXfrm>
        <a:off x="35718" y="2303423"/>
        <a:ext cx="1707862" cy="828166"/>
      </dsp:txXfrm>
    </dsp:sp>
    <dsp:sp modelId="{7818B5FB-98B1-EC47-AB6C-3F04FF8F5F8A}">
      <dsp:nvSpPr>
        <dsp:cNvPr id="0" name=""/>
        <dsp:cNvSpPr/>
      </dsp:nvSpPr>
      <dsp:spPr>
        <a:xfrm rot="17945813">
          <a:off x="1397623" y="2069162"/>
          <a:ext cx="144720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7202" y="1606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2085044" y="2049044"/>
        <a:ext cx="72360" cy="72360"/>
      </dsp:txXfrm>
    </dsp:sp>
    <dsp:sp modelId="{B5DE997A-29D1-C24F-ABAF-8B412A21CA8B}">
      <dsp:nvSpPr>
        <dsp:cNvPr id="0" name=""/>
        <dsp:cNvSpPr/>
      </dsp:nvSpPr>
      <dsp:spPr>
        <a:xfrm>
          <a:off x="2473103" y="101309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Reduce activity</a:t>
          </a:r>
        </a:p>
      </dsp:txBody>
      <dsp:txXfrm>
        <a:off x="2498868" y="1038859"/>
        <a:ext cx="1707862" cy="828166"/>
      </dsp:txXfrm>
    </dsp:sp>
    <dsp:sp modelId="{3FDB81BD-0E77-F441-98B4-0134F94FD21C}">
      <dsp:nvSpPr>
        <dsp:cNvPr id="0" name=""/>
        <dsp:cNvSpPr/>
      </dsp:nvSpPr>
      <dsp:spPr>
        <a:xfrm rot="18289469">
          <a:off x="3968194" y="931055"/>
          <a:ext cx="123236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2360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53565" y="916308"/>
        <a:ext cx="61618" cy="61618"/>
      </dsp:txXfrm>
    </dsp:sp>
    <dsp:sp modelId="{A6765925-0C81-B942-955B-7BF243B817EC}">
      <dsp:nvSpPr>
        <dsp:cNvPr id="0" name=""/>
        <dsp:cNvSpPr/>
      </dsp:nvSpPr>
      <dsp:spPr>
        <a:xfrm>
          <a:off x="4936253" y="144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Prevention</a:t>
          </a:r>
        </a:p>
      </dsp:txBody>
      <dsp:txXfrm>
        <a:off x="4962018" y="27209"/>
        <a:ext cx="1707862" cy="828166"/>
      </dsp:txXfrm>
    </dsp:sp>
    <dsp:sp modelId="{35691641-E892-CE47-841B-209780ABA84F}">
      <dsp:nvSpPr>
        <dsp:cNvPr id="0" name=""/>
        <dsp:cNvSpPr/>
      </dsp:nvSpPr>
      <dsp:spPr>
        <a:xfrm>
          <a:off x="4232496" y="1436881"/>
          <a:ext cx="7037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03757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6781" y="1435349"/>
        <a:ext cx="35187" cy="35187"/>
      </dsp:txXfrm>
    </dsp:sp>
    <dsp:sp modelId="{857D7663-8BC5-B141-8CDB-F1995BD19728}">
      <dsp:nvSpPr>
        <dsp:cNvPr id="0" name=""/>
        <dsp:cNvSpPr/>
      </dsp:nvSpPr>
      <dsp:spPr>
        <a:xfrm>
          <a:off x="4936253" y="1013094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Patient empowerment</a:t>
          </a:r>
        </a:p>
      </dsp:txBody>
      <dsp:txXfrm>
        <a:off x="4962018" y="1038859"/>
        <a:ext cx="1707862" cy="828166"/>
      </dsp:txXfrm>
    </dsp:sp>
    <dsp:sp modelId="{5A674C47-7845-F24E-AD2F-0989BC6137B7}">
      <dsp:nvSpPr>
        <dsp:cNvPr id="0" name=""/>
        <dsp:cNvSpPr/>
      </dsp:nvSpPr>
      <dsp:spPr>
        <a:xfrm rot="3310531">
          <a:off x="3968194" y="1942706"/>
          <a:ext cx="123236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2360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53565" y="1927959"/>
        <a:ext cx="61618" cy="61618"/>
      </dsp:txXfrm>
    </dsp:sp>
    <dsp:sp modelId="{C5A8E51A-D778-2C49-821F-A82D7B06C6CB}">
      <dsp:nvSpPr>
        <dsp:cNvPr id="0" name=""/>
        <dsp:cNvSpPr/>
      </dsp:nvSpPr>
      <dsp:spPr>
        <a:xfrm>
          <a:off x="4936253" y="2024745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Lean pathways </a:t>
          </a:r>
        </a:p>
      </dsp:txBody>
      <dsp:txXfrm>
        <a:off x="4962018" y="2050510"/>
        <a:ext cx="1707862" cy="828166"/>
      </dsp:txXfrm>
    </dsp:sp>
    <dsp:sp modelId="{FBECE7A7-E057-BC46-B9CE-8250783AE175}">
      <dsp:nvSpPr>
        <dsp:cNvPr id="0" name=""/>
        <dsp:cNvSpPr/>
      </dsp:nvSpPr>
      <dsp:spPr>
        <a:xfrm rot="3654187">
          <a:off x="1397623" y="3333726"/>
          <a:ext cx="144720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7202" y="16062"/>
              </a:lnTo>
            </a:path>
          </a:pathLst>
        </a:custGeom>
        <a:noFill/>
        <a:ln w="63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2085044" y="3313608"/>
        <a:ext cx="72360" cy="72360"/>
      </dsp:txXfrm>
    </dsp:sp>
    <dsp:sp modelId="{83ACC167-4EAE-244E-8A1F-91C04549E6F7}">
      <dsp:nvSpPr>
        <dsp:cNvPr id="0" name=""/>
        <dsp:cNvSpPr/>
      </dsp:nvSpPr>
      <dsp:spPr>
        <a:xfrm>
          <a:off x="2473103" y="3542222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Reduce carbon intensity</a:t>
          </a:r>
        </a:p>
      </dsp:txBody>
      <dsp:txXfrm>
        <a:off x="2498868" y="3567987"/>
        <a:ext cx="1707862" cy="828166"/>
      </dsp:txXfrm>
    </dsp:sp>
    <dsp:sp modelId="{6B6CA60C-954D-374A-AF62-5D6ED445DAF0}">
      <dsp:nvSpPr>
        <dsp:cNvPr id="0" name=""/>
        <dsp:cNvSpPr/>
      </dsp:nvSpPr>
      <dsp:spPr>
        <a:xfrm rot="19457599">
          <a:off x="4151035" y="3713095"/>
          <a:ext cx="866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6679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2707" y="3707490"/>
        <a:ext cx="43333" cy="43333"/>
      </dsp:txXfrm>
    </dsp:sp>
    <dsp:sp modelId="{B7000C97-FD38-144B-B48D-AE8F8102190D}">
      <dsp:nvSpPr>
        <dsp:cNvPr id="0" name=""/>
        <dsp:cNvSpPr/>
      </dsp:nvSpPr>
      <dsp:spPr>
        <a:xfrm>
          <a:off x="4936253" y="3036396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Low carbon alternatives</a:t>
          </a:r>
        </a:p>
      </dsp:txBody>
      <dsp:txXfrm>
        <a:off x="4962018" y="3062161"/>
        <a:ext cx="1707862" cy="828166"/>
      </dsp:txXfrm>
    </dsp:sp>
    <dsp:sp modelId="{3412B044-CDA5-344C-AC01-F006E2B13806}">
      <dsp:nvSpPr>
        <dsp:cNvPr id="0" name=""/>
        <dsp:cNvSpPr/>
      </dsp:nvSpPr>
      <dsp:spPr>
        <a:xfrm rot="2142401">
          <a:off x="4151035" y="4218920"/>
          <a:ext cx="866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6679" y="16062"/>
              </a:lnTo>
            </a:path>
          </a:pathLst>
        </a:custGeom>
        <a:noFill/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alibri"/>
            <a:cs typeface="Calibri"/>
          </a:endParaRPr>
        </a:p>
      </dsp:txBody>
      <dsp:txXfrm>
        <a:off x="4562707" y="4213316"/>
        <a:ext cx="43333" cy="43333"/>
      </dsp:txXfrm>
    </dsp:sp>
    <dsp:sp modelId="{09B9CD47-262F-D647-BA6D-AC49A45B33AB}">
      <dsp:nvSpPr>
        <dsp:cNvPr id="0" name=""/>
        <dsp:cNvSpPr/>
      </dsp:nvSpPr>
      <dsp:spPr>
        <a:xfrm>
          <a:off x="4936253" y="4048047"/>
          <a:ext cx="1759392" cy="879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  <a:cs typeface="Calibri"/>
            </a:rPr>
            <a:t>Operational resource use</a:t>
          </a:r>
        </a:p>
      </dsp:txBody>
      <dsp:txXfrm>
        <a:off x="4962018" y="4073812"/>
        <a:ext cx="1707862" cy="82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5A0CE-5C3B-3843-A794-39ED0FF0C021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97400-D825-144A-B833-8E920A210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D5F23-1B4D-9E40-BE18-D15A63E8E7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6518-DA0F-3A09-B3B4-616CA8020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360DE5-6D84-01F6-61EF-07F03965E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7EB7D-3387-25AC-0FC9-97A560D6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5FC35-75FF-1A57-95EE-1C39CD99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3228D-8E1C-A2F6-AC19-56CCCF53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9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EC4C-C97C-7F46-3D99-7B1B2B707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E18519-479D-EE4D-3495-5AF82AB71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A450A-1EBE-C1C6-70EC-48464B06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AC6B6-1605-191D-9B89-54310463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B752-2BB7-520B-4149-35C2AF09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1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19DC56-19B5-BBD8-26BE-AA4C1D773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E19F0-F2B2-933F-27AF-3706089E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F746B-7176-9CC6-DD8B-86F3108C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15AEC-9258-730E-128C-72F90A5E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278EF-4020-92A6-1EA2-7F0A340D9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0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0BBA-C06A-339F-DA98-FDC84508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4AF2-0603-CE68-A81D-34AB7CA58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6E28-FBC5-D83D-EA7E-E7A934D62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2EEB1-ECDE-08DA-5BC7-9338CDC3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44F8E-35B1-9B15-8153-706370D4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DAB1-B1E3-9A16-19BA-5CC06E85E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C3979-2882-3F5F-DDB6-C13D76667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62681-4B87-D216-6920-0FA9EC0D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1C5B0-E3AC-8A13-D75D-0A034226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D891-D22E-9847-68C6-0A9FE5B9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D95B6-7180-8534-83AC-EA54461A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7A7C6-FAF9-5A84-9B5F-47E62A1D8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72BB3-30E2-30B7-5914-ADD373C67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0632A-0C7D-1AFD-8FBE-7F1C1E7B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C66A2-215B-40E1-F417-FBDF1F46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E0D8F-FF9C-0FAB-2D7D-37E286EB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8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4DA0E-7874-7F8F-5A8A-53EA4341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245F2-ED29-7F19-801A-B9F6FECD2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454BD-6C84-9654-0F9E-13753473A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3601C5-FC54-8791-C8A3-33AA35D9F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6456C-79DC-60AB-1BAD-DD00FF29D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DC05F-34DB-AB9C-CB2B-A9E78E33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3559B4-7956-E717-9DAB-94F08472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71B58-1291-2B84-B5CB-ED8CB01E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1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168D-BDC1-EFBA-D6C7-A5D5B33E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961791-ABE4-8137-D30A-1C81A660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79FEF-F916-3D6D-2C4C-8D3598FD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67643-1015-B2E5-D7F6-F542E85A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3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755DD-2747-ABBD-905B-14668322A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401FC-1EB1-C373-6612-11A140468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DEA93-3F32-2771-19EB-D91A76CB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5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A75D0-CC8F-290C-D241-839BB08B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D03BD-182D-E685-6FC9-9FC5DFB7C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D0681-0113-B7F8-FDE1-5342C68F2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A6977-02A3-EC98-1486-FB04C1F1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F7554-AAC7-EAC7-1CCE-153B61624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6F89D-28BF-2EE9-FBAA-7CCF1377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9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1BB63-6443-F898-998C-7DC10C87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0F8F06-E7D6-FD8D-3F35-BB217CDB9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9057D-8744-61B6-D959-2130D24BC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0CCC4-3C5E-BCCF-A903-F87CD9FB1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B6FFE-B3E2-3179-8720-8706DFC2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E846D-7E38-CB59-BBB2-C4CA2DC5E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9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BD74BE-5FB3-A3D3-1DC3-4A331904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E70F1-EB38-3EE7-8517-524DA279C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9C2C5-9B59-0C9E-F3D7-2932FB73D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B0E6F-0013-964C-9D94-C0630F9FF8E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5F302-6610-A8A6-0B12-3ECDDD971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767B1-A5EB-45DB-114C-12F35C4D4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1459D-0DA4-D44E-A1CE-427DFE39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5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3941" y="141819"/>
            <a:ext cx="11284117" cy="120726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/>
              <a:t>Designing Improvement - By Incorporating the </a:t>
            </a:r>
            <a:r>
              <a:rPr lang="en-US" sz="3200" b="1" dirty="0"/>
              <a:t>Principles of Sustainable Healthcare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99703190"/>
              </p:ext>
            </p:extLst>
          </p:nvPr>
        </p:nvGraphicFramePr>
        <p:xfrm>
          <a:off x="1910680" y="1482438"/>
          <a:ext cx="6705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1905000" y="3039776"/>
            <a:ext cx="1676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Outcome needed</a:t>
            </a:r>
          </a:p>
        </p:txBody>
      </p:sp>
      <p:sp>
        <p:nvSpPr>
          <p:cNvPr id="27653" name="TextBox 10"/>
          <p:cNvSpPr txBox="1">
            <a:spLocks noChangeArrowheads="1"/>
          </p:cNvSpPr>
          <p:nvPr/>
        </p:nvSpPr>
        <p:spPr bwMode="auto">
          <a:xfrm>
            <a:off x="6630989" y="1053813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Secondary drivers</a:t>
            </a:r>
          </a:p>
        </p:txBody>
      </p:sp>
      <p:sp>
        <p:nvSpPr>
          <p:cNvPr id="27654" name="TextBox 11"/>
          <p:cNvSpPr txBox="1">
            <a:spLocks noChangeArrowheads="1"/>
          </p:cNvSpPr>
          <p:nvPr/>
        </p:nvSpPr>
        <p:spPr bwMode="auto">
          <a:xfrm>
            <a:off x="4419600" y="2026952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Primary driver</a:t>
            </a:r>
          </a:p>
        </p:txBody>
      </p:sp>
      <p:sp>
        <p:nvSpPr>
          <p:cNvPr id="27655" name="TextBox 12"/>
          <p:cNvSpPr txBox="1">
            <a:spLocks noChangeArrowheads="1"/>
          </p:cNvSpPr>
          <p:nvPr/>
        </p:nvSpPr>
        <p:spPr bwMode="auto">
          <a:xfrm>
            <a:off x="4419600" y="4566952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000000"/>
                </a:solidFill>
              </a:rPr>
              <a:t>Primary driver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2735" y="6232771"/>
            <a:ext cx="37036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sz="1400" i="1" dirty="0">
                <a:solidFill>
                  <a:srgbClr val="000000"/>
                </a:solidFill>
              </a:rPr>
              <a:t>Mortimer-F. The Sustainable Physician 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en-US" sz="1400" i="1" dirty="0">
                <a:solidFill>
                  <a:srgbClr val="000000"/>
                </a:solidFill>
              </a:rPr>
              <a:t>Clinical Medicine 2010, Vol 10, No 2: 110–11</a:t>
            </a:r>
          </a:p>
        </p:txBody>
      </p:sp>
      <p:sp>
        <p:nvSpPr>
          <p:cNvPr id="10" name="Left Arrow Callout 9"/>
          <p:cNvSpPr>
            <a:spLocks noChangeArrowheads="1"/>
          </p:cNvSpPr>
          <p:nvPr/>
        </p:nvSpPr>
        <p:spPr bwMode="auto">
          <a:xfrm>
            <a:off x="8402637" y="3448561"/>
            <a:ext cx="2919792" cy="878678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1" name="Left Arrow Callout 10"/>
          <p:cNvSpPr>
            <a:spLocks noChangeArrowheads="1"/>
          </p:cNvSpPr>
          <p:nvPr/>
        </p:nvSpPr>
        <p:spPr bwMode="auto">
          <a:xfrm>
            <a:off x="8438019" y="2469867"/>
            <a:ext cx="2884410" cy="878678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2" name="Left Arrow Callout 11"/>
          <p:cNvSpPr>
            <a:spLocks noChangeArrowheads="1"/>
          </p:cNvSpPr>
          <p:nvPr/>
        </p:nvSpPr>
        <p:spPr bwMode="auto">
          <a:xfrm>
            <a:off x="8438018" y="1436662"/>
            <a:ext cx="2884410" cy="899853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3" name="Left Arrow Callout 12"/>
          <p:cNvSpPr>
            <a:spLocks noChangeArrowheads="1"/>
          </p:cNvSpPr>
          <p:nvPr/>
        </p:nvSpPr>
        <p:spPr bwMode="auto">
          <a:xfrm>
            <a:off x="8438018" y="5421339"/>
            <a:ext cx="2919793" cy="902976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4" name="Left Arrow Callout 13"/>
          <p:cNvSpPr>
            <a:spLocks noChangeArrowheads="1"/>
          </p:cNvSpPr>
          <p:nvPr/>
        </p:nvSpPr>
        <p:spPr bwMode="auto">
          <a:xfrm>
            <a:off x="8402638" y="4427256"/>
            <a:ext cx="2919792" cy="920746"/>
          </a:xfrm>
          <a:prstGeom prst="leftArrowCallout">
            <a:avLst>
              <a:gd name="adj1" fmla="val 25000"/>
              <a:gd name="adj2" fmla="val 25000"/>
              <a:gd name="adj3" fmla="val 24999"/>
              <a:gd name="adj4" fmla="val 77722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000" dirty="0">
              <a:solidFill>
                <a:srgbClr val="660066"/>
              </a:solidFill>
            </a:endParaRP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6E9135D4-4A06-3346-A5CE-7AA62433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2072" y="1066774"/>
            <a:ext cx="214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000000"/>
                </a:solidFill>
              </a:rPr>
              <a:t>Change ideas</a:t>
            </a:r>
          </a:p>
        </p:txBody>
      </p:sp>
    </p:spTree>
    <p:extLst>
      <p:ext uri="{BB962C8B-B14F-4D97-AF65-F5344CB8AC3E}">
        <p14:creationId xmlns:p14="http://schemas.microsoft.com/office/powerpoint/2010/main" val="409750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F4B0-CB9C-9B1C-24C1-D96F54EA1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70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Use the template on the next page to develop your improvement ideas further</a:t>
            </a:r>
          </a:p>
        </p:txBody>
      </p:sp>
    </p:spTree>
    <p:extLst>
      <p:ext uri="{BB962C8B-B14F-4D97-AF65-F5344CB8AC3E}">
        <p14:creationId xmlns:p14="http://schemas.microsoft.com/office/powerpoint/2010/main" val="428189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4B69129-E827-FD63-3C51-62ECECE72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62455"/>
              </p:ext>
            </p:extLst>
          </p:nvPr>
        </p:nvGraphicFramePr>
        <p:xfrm>
          <a:off x="585627" y="270388"/>
          <a:ext cx="11054992" cy="63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186">
                  <a:extLst>
                    <a:ext uri="{9D8B030D-6E8A-4147-A177-3AD203B41FA5}">
                      <a16:colId xmlns:a16="http://schemas.microsoft.com/office/drawing/2014/main" val="1771509045"/>
                    </a:ext>
                  </a:extLst>
                </a:gridCol>
                <a:gridCol w="2866490">
                  <a:extLst>
                    <a:ext uri="{9D8B030D-6E8A-4147-A177-3AD203B41FA5}">
                      <a16:colId xmlns:a16="http://schemas.microsoft.com/office/drawing/2014/main" val="3102240533"/>
                    </a:ext>
                  </a:extLst>
                </a:gridCol>
                <a:gridCol w="2856216">
                  <a:extLst>
                    <a:ext uri="{9D8B030D-6E8A-4147-A177-3AD203B41FA5}">
                      <a16:colId xmlns:a16="http://schemas.microsoft.com/office/drawing/2014/main" val="3983785618"/>
                    </a:ext>
                  </a:extLst>
                </a:gridCol>
                <a:gridCol w="3339100">
                  <a:extLst>
                    <a:ext uri="{9D8B030D-6E8A-4147-A177-3AD203B41FA5}">
                      <a16:colId xmlns:a16="http://schemas.microsoft.com/office/drawing/2014/main" val="1065643916"/>
                    </a:ext>
                  </a:extLst>
                </a:gridCol>
              </a:tblGrid>
              <a:tr h="511241">
                <a:tc>
                  <a:txBody>
                    <a:bodyPr/>
                    <a:lstStyle/>
                    <a:p>
                      <a:r>
                        <a:rPr lang="en-US" sz="1600" dirty="0"/>
                        <a:t>Intended Outcome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Primary Driver –</a:t>
                      </a:r>
                      <a:r>
                        <a:rPr lang="en-US" sz="1000" dirty="0"/>
                        <a:t> </a:t>
                      </a:r>
                      <a:r>
                        <a:rPr lang="en-US" sz="1200" dirty="0"/>
                        <a:t>We need to ensure 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Secondary Driver –</a:t>
                      </a:r>
                      <a:r>
                        <a:rPr lang="en-US" sz="1200" dirty="0"/>
                        <a:t> Which requires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Actions – </a:t>
                      </a:r>
                      <a:r>
                        <a:rPr lang="en-US" sz="1200" dirty="0"/>
                        <a:t>Ideas to ensure </a:t>
                      </a:r>
                      <a:r>
                        <a:rPr lang="en-US" sz="1200"/>
                        <a:t>this happens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838613"/>
                  </a:ext>
                </a:extLst>
              </a:tr>
              <a:tr h="386256">
                <a:tc rowSpan="15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400" dirty="0"/>
                        <a:t>Improve or Maintain health outcomes while minimizing environmental, social and financial costs of: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i="1" dirty="0">
                          <a:solidFill>
                            <a:srgbClr val="FF0000"/>
                          </a:solidFill>
                        </a:rPr>
                        <a:t>Fill in name of care system/pathway/process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1. Prevent avoidable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83314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98516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762822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2. Empower patients to improve disease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33451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464728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154138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3. Ensure lean clinical pathways/systems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703124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777069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571193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4. Switch to lower carbon alternatives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64757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479987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47847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5. Improve operational resource use (e.g. equipment, energy, water)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869141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pPr algn="ctr"/>
                      <a:endParaRPr lang="en-US" sz="1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19837"/>
                  </a:ext>
                </a:extLst>
              </a:tr>
              <a:tr h="386256">
                <a:tc vMerge="1">
                  <a:txBody>
                    <a:bodyPr/>
                    <a:lstStyle/>
                    <a:p>
                      <a:pPr algn="ctr"/>
                      <a:endParaRPr lang="en-US" sz="1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327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4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CD4BD1E6204446ADA6153E1FEAD9BE" ma:contentTypeVersion="15" ma:contentTypeDescription="Create a new document." ma:contentTypeScope="" ma:versionID="5d23668840bb30837ebd7c510ca05ede">
  <xsd:schema xmlns:xsd="http://www.w3.org/2001/XMLSchema" xmlns:xs="http://www.w3.org/2001/XMLSchema" xmlns:p="http://schemas.microsoft.com/office/2006/metadata/properties" xmlns:ns2="a0825a2b-5518-4414-9457-62e9be5e7ff2" xmlns:ns3="b077f2b4-cf50-4c56-9a87-98a5a3cdcc30" targetNamespace="http://schemas.microsoft.com/office/2006/metadata/properties" ma:root="true" ma:fieldsID="fd3f388aea8cb0340b392e6ea5188051" ns2:_="" ns3:_="">
    <xsd:import namespace="a0825a2b-5518-4414-9457-62e9be5e7ff2"/>
    <xsd:import namespace="b077f2b4-cf50-4c56-9a87-98a5a3cdcc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25a2b-5518-4414-9457-62e9be5e7f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0f0d1ee-25c8-4800-8ce1-b475715309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77f2b4-cf50-4c56-9a87-98a5a3cdcc3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57f6082-3c18-4448-8001-93d4e2d2af19}" ma:internalName="TaxCatchAll" ma:showField="CatchAllData" ma:web="b077f2b4-cf50-4c56-9a87-98a5a3cdcc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825a2b-5518-4414-9457-62e9be5e7ff2">
      <Terms xmlns="http://schemas.microsoft.com/office/infopath/2007/PartnerControls"/>
    </lcf76f155ced4ddcb4097134ff3c332f>
    <TaxCatchAll xmlns="b077f2b4-cf50-4c56-9a87-98a5a3cdcc30" xsi:nil="true"/>
  </documentManagement>
</p:properties>
</file>

<file path=customXml/itemProps1.xml><?xml version="1.0" encoding="utf-8"?>
<ds:datastoreItem xmlns:ds="http://schemas.openxmlformats.org/officeDocument/2006/customXml" ds:itemID="{E4E431BA-8D0B-4485-8349-3191F54417D0}"/>
</file>

<file path=customXml/itemProps2.xml><?xml version="1.0" encoding="utf-8"?>
<ds:datastoreItem xmlns:ds="http://schemas.openxmlformats.org/officeDocument/2006/customXml" ds:itemID="{52277B4D-B749-4A44-BABF-110C6EEB4FAA}"/>
</file>

<file path=customXml/itemProps3.xml><?xml version="1.0" encoding="utf-8"?>
<ds:datastoreItem xmlns:ds="http://schemas.openxmlformats.org/officeDocument/2006/customXml" ds:itemID="{2CF291BE-73DF-42A1-ADC4-01DAC685B365}"/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163</Words>
  <Application>Microsoft Office PowerPoint</Application>
  <PresentationFormat>Widescreen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Designing Improvement - By Incorporating the Principles of Sustainable Healthcare</vt:lpstr>
      <vt:lpstr>Use the template on the next page to develop your improvement ideas further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Improvement - By Incorporating Sustainable Quality Improvement Principles</dc:title>
  <dc:creator>Alice Clack</dc:creator>
  <cp:lastModifiedBy>Catherine Richards</cp:lastModifiedBy>
  <cp:revision>2</cp:revision>
  <dcterms:created xsi:type="dcterms:W3CDTF">2022-09-20T09:54:43Z</dcterms:created>
  <dcterms:modified xsi:type="dcterms:W3CDTF">2025-08-05T16:37:26Z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0x0101008ACD4BD1E6204446ADA6153E1FEAD9BE</vt:lpwstr>
  </property>
</Properties>
</file>