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475" r:id="rId3"/>
    <p:sldId id="476" r:id="rId4"/>
    <p:sldId id="477" r:id="rId5"/>
    <p:sldId id="478" r:id="rId6"/>
    <p:sldId id="465" r:id="rId7"/>
    <p:sldId id="450" r:id="rId8"/>
    <p:sldId id="448" r:id="rId9"/>
    <p:sldId id="441" r:id="rId10"/>
    <p:sldId id="452" r:id="rId11"/>
    <p:sldId id="453" r:id="rId12"/>
    <p:sldId id="454" r:id="rId13"/>
    <p:sldId id="455" r:id="rId14"/>
    <p:sldId id="451" r:id="rId15"/>
    <p:sldId id="407" r:id="rId16"/>
    <p:sldId id="457" r:id="rId17"/>
    <p:sldId id="466" r:id="rId18"/>
    <p:sldId id="467" r:id="rId19"/>
    <p:sldId id="470" r:id="rId20"/>
    <p:sldId id="468" r:id="rId21"/>
    <p:sldId id="469" r:id="rId22"/>
    <p:sldId id="449" r:id="rId23"/>
    <p:sldId id="456" r:id="rId24"/>
    <p:sldId id="488" r:id="rId25"/>
    <p:sldId id="489" r:id="rId26"/>
    <p:sldId id="484" r:id="rId27"/>
    <p:sldId id="485" r:id="rId28"/>
    <p:sldId id="487" r:id="rId29"/>
    <p:sldId id="472" r:id="rId30"/>
    <p:sldId id="490" r:id="rId31"/>
    <p:sldId id="471" r:id="rId32"/>
    <p:sldId id="473" r:id="rId33"/>
    <p:sldId id="425" r:id="rId34"/>
    <p:sldId id="427" r:id="rId35"/>
    <p:sldId id="458" r:id="rId36"/>
    <p:sldId id="480" r:id="rId37"/>
    <p:sldId id="474" r:id="rId38"/>
    <p:sldId id="482" r:id="rId39"/>
    <p:sldId id="483" r:id="rId40"/>
    <p:sldId id="460" r:id="rId41"/>
    <p:sldId id="479" r:id="rId42"/>
    <p:sldId id="37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109" d="100"/>
          <a:sy n="109" d="100"/>
        </p:scale>
        <p:origin x="71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892C3C-1DF9-AC48-8634-7B9C2C427F49}" type="doc">
      <dgm:prSet loTypeId="urn:microsoft.com/office/officeart/2005/8/layout/hierarchy2" loCatId="hierarchy" qsTypeId="urn:microsoft.com/office/officeart/2005/8/quickstyle/simple4" qsCatId="simple" csTypeId="urn:microsoft.com/office/officeart/2005/8/colors/accent0_3" csCatId="mainScheme" phldr="1"/>
      <dgm:spPr/>
      <dgm:t>
        <a:bodyPr/>
        <a:lstStyle/>
        <a:p>
          <a:endParaRPr lang="en-US"/>
        </a:p>
      </dgm:t>
    </dgm:pt>
    <dgm:pt modelId="{6715A2B3-6B2D-B04E-ADBD-E640B6BC8B8E}">
      <dgm:prSet phldrT="[Text]"/>
      <dgm:spPr/>
      <dgm:t>
        <a:bodyPr/>
        <a:lstStyle/>
        <a:p>
          <a:r>
            <a:rPr lang="en-US" dirty="0">
              <a:latin typeface="Calibri"/>
              <a:cs typeface="Calibri"/>
            </a:rPr>
            <a:t>Reduce carbon without reducing health</a:t>
          </a:r>
        </a:p>
      </dgm:t>
    </dgm:pt>
    <dgm:pt modelId="{61131FBF-1DC0-C34B-87A7-63C7CB8DDD58}" type="parTrans" cxnId="{80F14791-F964-C44B-A9E8-4E15546323E7}">
      <dgm:prSet/>
      <dgm:spPr/>
      <dgm:t>
        <a:bodyPr/>
        <a:lstStyle/>
        <a:p>
          <a:endParaRPr lang="en-US">
            <a:latin typeface="Calibri"/>
            <a:cs typeface="Calibri"/>
          </a:endParaRPr>
        </a:p>
      </dgm:t>
    </dgm:pt>
    <dgm:pt modelId="{E286438C-846F-E94F-B1F9-AAD044A9AC1A}" type="sibTrans" cxnId="{80F14791-F964-C44B-A9E8-4E15546323E7}">
      <dgm:prSet/>
      <dgm:spPr/>
      <dgm:t>
        <a:bodyPr/>
        <a:lstStyle/>
        <a:p>
          <a:endParaRPr lang="en-US">
            <a:latin typeface="Calibri"/>
            <a:cs typeface="Calibri"/>
          </a:endParaRPr>
        </a:p>
      </dgm:t>
    </dgm:pt>
    <dgm:pt modelId="{A205C556-9525-F74A-B2B7-657E5A76C630}">
      <dgm:prSet phldrT="[Text]"/>
      <dgm:spPr/>
      <dgm:t>
        <a:bodyPr/>
        <a:lstStyle/>
        <a:p>
          <a:r>
            <a:rPr lang="en-US" dirty="0">
              <a:latin typeface="Calibri"/>
              <a:cs typeface="Calibri"/>
            </a:rPr>
            <a:t>Reduce activity</a:t>
          </a:r>
        </a:p>
      </dgm:t>
    </dgm:pt>
    <dgm:pt modelId="{7BF20957-0672-CB45-ACB5-9451554324C2}" type="parTrans" cxnId="{69DE15AA-6B9B-1D4C-A71F-1D45B9A1495C}">
      <dgm:prSet/>
      <dgm:spPr/>
      <dgm:t>
        <a:bodyPr/>
        <a:lstStyle/>
        <a:p>
          <a:endParaRPr lang="en-US">
            <a:latin typeface="Calibri"/>
            <a:cs typeface="Calibri"/>
          </a:endParaRPr>
        </a:p>
      </dgm:t>
    </dgm:pt>
    <dgm:pt modelId="{14D52060-1D98-C148-AB8D-62E4BEE27D32}" type="sibTrans" cxnId="{69DE15AA-6B9B-1D4C-A71F-1D45B9A1495C}">
      <dgm:prSet/>
      <dgm:spPr/>
      <dgm:t>
        <a:bodyPr/>
        <a:lstStyle/>
        <a:p>
          <a:endParaRPr lang="en-US">
            <a:latin typeface="Calibri"/>
            <a:cs typeface="Calibri"/>
          </a:endParaRPr>
        </a:p>
      </dgm:t>
    </dgm:pt>
    <dgm:pt modelId="{6F52D024-D4E6-1640-9AD6-901073624C25}">
      <dgm:prSet phldrT="[Text]"/>
      <dgm:spPr/>
      <dgm:t>
        <a:bodyPr/>
        <a:lstStyle/>
        <a:p>
          <a:r>
            <a:rPr lang="en-US" dirty="0">
              <a:latin typeface="Calibri"/>
              <a:cs typeface="Calibri"/>
            </a:rPr>
            <a:t>Prevention</a:t>
          </a:r>
        </a:p>
      </dgm:t>
    </dgm:pt>
    <dgm:pt modelId="{A6873D17-20B5-4946-A26B-A4E3AF0AF047}" type="parTrans" cxnId="{AD37148E-127E-6346-8A99-D24E00D1D81F}">
      <dgm:prSet/>
      <dgm:spPr/>
      <dgm:t>
        <a:bodyPr/>
        <a:lstStyle/>
        <a:p>
          <a:endParaRPr lang="en-US">
            <a:latin typeface="Calibri"/>
            <a:cs typeface="Calibri"/>
          </a:endParaRPr>
        </a:p>
      </dgm:t>
    </dgm:pt>
    <dgm:pt modelId="{59E13EE2-25C1-1044-8B32-C910689480F1}" type="sibTrans" cxnId="{AD37148E-127E-6346-8A99-D24E00D1D81F}">
      <dgm:prSet/>
      <dgm:spPr/>
      <dgm:t>
        <a:bodyPr/>
        <a:lstStyle/>
        <a:p>
          <a:endParaRPr lang="en-US">
            <a:latin typeface="Calibri"/>
            <a:cs typeface="Calibri"/>
          </a:endParaRPr>
        </a:p>
      </dgm:t>
    </dgm:pt>
    <dgm:pt modelId="{C0C92B64-3A01-9941-AC0C-1F8EFCA6058F}">
      <dgm:prSet phldrT="[Text]"/>
      <dgm:spPr/>
      <dgm:t>
        <a:bodyPr/>
        <a:lstStyle/>
        <a:p>
          <a:r>
            <a:rPr lang="en-US" dirty="0">
              <a:latin typeface="Calibri"/>
              <a:cs typeface="Calibri"/>
            </a:rPr>
            <a:t>Patient empowerment</a:t>
          </a:r>
        </a:p>
      </dgm:t>
    </dgm:pt>
    <dgm:pt modelId="{5B120750-4E21-2740-A32E-9C1017D722D6}" type="parTrans" cxnId="{AC98BDDB-6E35-9D42-BB3E-902CA3B9C645}">
      <dgm:prSet/>
      <dgm:spPr/>
      <dgm:t>
        <a:bodyPr/>
        <a:lstStyle/>
        <a:p>
          <a:endParaRPr lang="en-US">
            <a:latin typeface="Calibri"/>
            <a:cs typeface="Calibri"/>
          </a:endParaRPr>
        </a:p>
      </dgm:t>
    </dgm:pt>
    <dgm:pt modelId="{8BBA7A3F-7F6B-1B4A-AFFB-80111C61EADF}" type="sibTrans" cxnId="{AC98BDDB-6E35-9D42-BB3E-902CA3B9C645}">
      <dgm:prSet/>
      <dgm:spPr/>
      <dgm:t>
        <a:bodyPr/>
        <a:lstStyle/>
        <a:p>
          <a:endParaRPr lang="en-US">
            <a:latin typeface="Calibri"/>
            <a:cs typeface="Calibri"/>
          </a:endParaRPr>
        </a:p>
      </dgm:t>
    </dgm:pt>
    <dgm:pt modelId="{AA264998-E0F3-3747-AB26-37C36580E0A6}">
      <dgm:prSet phldrT="[Text]"/>
      <dgm:spPr/>
      <dgm:t>
        <a:bodyPr/>
        <a:lstStyle/>
        <a:p>
          <a:r>
            <a:rPr lang="en-US" dirty="0">
              <a:latin typeface="Calibri"/>
              <a:cs typeface="Calibri"/>
            </a:rPr>
            <a:t>Reduce carbon intensity</a:t>
          </a:r>
        </a:p>
      </dgm:t>
    </dgm:pt>
    <dgm:pt modelId="{C182CE1E-EA46-EC4F-9EC0-2DD48EB01CCF}" type="parTrans" cxnId="{54F7CA59-A4B5-514B-887C-77FD287D9CD5}">
      <dgm:prSet/>
      <dgm:spPr/>
      <dgm:t>
        <a:bodyPr/>
        <a:lstStyle/>
        <a:p>
          <a:endParaRPr lang="en-US">
            <a:latin typeface="Calibri"/>
            <a:cs typeface="Calibri"/>
          </a:endParaRPr>
        </a:p>
      </dgm:t>
    </dgm:pt>
    <dgm:pt modelId="{4F90F977-00AD-FE4F-B568-5E345FCC1665}" type="sibTrans" cxnId="{54F7CA59-A4B5-514B-887C-77FD287D9CD5}">
      <dgm:prSet/>
      <dgm:spPr/>
      <dgm:t>
        <a:bodyPr/>
        <a:lstStyle/>
        <a:p>
          <a:endParaRPr lang="en-US">
            <a:latin typeface="Calibri"/>
            <a:cs typeface="Calibri"/>
          </a:endParaRPr>
        </a:p>
      </dgm:t>
    </dgm:pt>
    <dgm:pt modelId="{AED82BE3-9AB5-2641-BFC3-5474E4257439}">
      <dgm:prSet phldrT="[Text]"/>
      <dgm:spPr/>
      <dgm:t>
        <a:bodyPr/>
        <a:lstStyle/>
        <a:p>
          <a:r>
            <a:rPr lang="en-US" dirty="0">
              <a:latin typeface="Calibri"/>
              <a:cs typeface="Calibri"/>
            </a:rPr>
            <a:t>Low carbon alternatives</a:t>
          </a:r>
        </a:p>
      </dgm:t>
    </dgm:pt>
    <dgm:pt modelId="{35625F34-B073-114B-8982-EFBC2D84583D}" type="parTrans" cxnId="{24ED3CA6-3AFC-3940-9555-2184D4CA01C2}">
      <dgm:prSet/>
      <dgm:spPr/>
      <dgm:t>
        <a:bodyPr/>
        <a:lstStyle/>
        <a:p>
          <a:endParaRPr lang="en-US">
            <a:latin typeface="Calibri"/>
            <a:cs typeface="Calibri"/>
          </a:endParaRPr>
        </a:p>
      </dgm:t>
    </dgm:pt>
    <dgm:pt modelId="{7BFDC81E-657E-B24C-9654-B8679BCCAA17}" type="sibTrans" cxnId="{24ED3CA6-3AFC-3940-9555-2184D4CA01C2}">
      <dgm:prSet/>
      <dgm:spPr/>
      <dgm:t>
        <a:bodyPr/>
        <a:lstStyle/>
        <a:p>
          <a:endParaRPr lang="en-US">
            <a:latin typeface="Calibri"/>
            <a:cs typeface="Calibri"/>
          </a:endParaRPr>
        </a:p>
      </dgm:t>
    </dgm:pt>
    <dgm:pt modelId="{C5786874-C1B1-174D-B6CC-27EA1733B917}">
      <dgm:prSet phldrT="[Text]"/>
      <dgm:spPr/>
      <dgm:t>
        <a:bodyPr/>
        <a:lstStyle/>
        <a:p>
          <a:r>
            <a:rPr lang="en-US" dirty="0">
              <a:latin typeface="Calibri"/>
              <a:cs typeface="Calibri"/>
            </a:rPr>
            <a:t>Lean pathways </a:t>
          </a:r>
        </a:p>
      </dgm:t>
    </dgm:pt>
    <dgm:pt modelId="{D26DAC2C-90FE-8D4F-930D-B1C63A98D86F}" type="parTrans" cxnId="{54C93E9E-B165-E041-8B90-3E47F0B033CF}">
      <dgm:prSet/>
      <dgm:spPr/>
      <dgm:t>
        <a:bodyPr/>
        <a:lstStyle/>
        <a:p>
          <a:endParaRPr lang="en-US">
            <a:latin typeface="Calibri"/>
            <a:cs typeface="Calibri"/>
          </a:endParaRPr>
        </a:p>
      </dgm:t>
    </dgm:pt>
    <dgm:pt modelId="{6CE0DBFC-9A7E-C245-901A-0802D32FCCAB}" type="sibTrans" cxnId="{54C93E9E-B165-E041-8B90-3E47F0B033CF}">
      <dgm:prSet/>
      <dgm:spPr/>
      <dgm:t>
        <a:bodyPr/>
        <a:lstStyle/>
        <a:p>
          <a:endParaRPr lang="en-US">
            <a:latin typeface="Calibri"/>
            <a:cs typeface="Calibri"/>
          </a:endParaRPr>
        </a:p>
      </dgm:t>
    </dgm:pt>
    <dgm:pt modelId="{92250171-489F-0E4C-B7F1-B92EFD908C05}">
      <dgm:prSet phldrT="[Text]"/>
      <dgm:spPr/>
      <dgm:t>
        <a:bodyPr/>
        <a:lstStyle/>
        <a:p>
          <a:r>
            <a:rPr lang="en-US" dirty="0">
              <a:latin typeface="Calibri"/>
              <a:cs typeface="Calibri"/>
            </a:rPr>
            <a:t>Sustainable estates</a:t>
          </a:r>
        </a:p>
      </dgm:t>
    </dgm:pt>
    <dgm:pt modelId="{0FB38705-88D4-1044-9F07-27E36A8844C1}" type="parTrans" cxnId="{F72BAC02-410D-7E4A-AAB0-E2877A4A305B}">
      <dgm:prSet/>
      <dgm:spPr/>
      <dgm:t>
        <a:bodyPr/>
        <a:lstStyle/>
        <a:p>
          <a:endParaRPr lang="en-US">
            <a:latin typeface="Calibri"/>
            <a:cs typeface="Calibri"/>
          </a:endParaRPr>
        </a:p>
      </dgm:t>
    </dgm:pt>
    <dgm:pt modelId="{8879E37E-4CAD-4541-9558-7A581548F705}" type="sibTrans" cxnId="{F72BAC02-410D-7E4A-AAB0-E2877A4A305B}">
      <dgm:prSet/>
      <dgm:spPr/>
      <dgm:t>
        <a:bodyPr/>
        <a:lstStyle/>
        <a:p>
          <a:endParaRPr lang="en-US">
            <a:latin typeface="Calibri"/>
            <a:cs typeface="Calibri"/>
          </a:endParaRPr>
        </a:p>
      </dgm:t>
    </dgm:pt>
    <dgm:pt modelId="{DE558397-CC6A-C644-AB82-EDFE742DD92B}" type="pres">
      <dgm:prSet presAssocID="{9F892C3C-1DF9-AC48-8634-7B9C2C427F49}" presName="diagram" presStyleCnt="0">
        <dgm:presLayoutVars>
          <dgm:chPref val="1"/>
          <dgm:dir/>
          <dgm:animOne val="branch"/>
          <dgm:animLvl val="lvl"/>
          <dgm:resizeHandles val="exact"/>
        </dgm:presLayoutVars>
      </dgm:prSet>
      <dgm:spPr/>
    </dgm:pt>
    <dgm:pt modelId="{F873D24A-ADB9-D042-A291-7CAC4B119009}" type="pres">
      <dgm:prSet presAssocID="{6715A2B3-6B2D-B04E-ADBD-E640B6BC8B8E}" presName="root1" presStyleCnt="0"/>
      <dgm:spPr/>
    </dgm:pt>
    <dgm:pt modelId="{F04B9699-ACB0-FE47-A6DA-3351A35138C7}" type="pres">
      <dgm:prSet presAssocID="{6715A2B3-6B2D-B04E-ADBD-E640B6BC8B8E}" presName="LevelOneTextNode" presStyleLbl="node0" presStyleIdx="0" presStyleCnt="1">
        <dgm:presLayoutVars>
          <dgm:chPref val="3"/>
        </dgm:presLayoutVars>
      </dgm:prSet>
      <dgm:spPr/>
    </dgm:pt>
    <dgm:pt modelId="{D38766F4-23A5-B74B-BDFE-BE77FC012984}" type="pres">
      <dgm:prSet presAssocID="{6715A2B3-6B2D-B04E-ADBD-E640B6BC8B8E}" presName="level2hierChild" presStyleCnt="0"/>
      <dgm:spPr/>
    </dgm:pt>
    <dgm:pt modelId="{7818B5FB-98B1-EC47-AB6C-3F04FF8F5F8A}" type="pres">
      <dgm:prSet presAssocID="{7BF20957-0672-CB45-ACB5-9451554324C2}" presName="conn2-1" presStyleLbl="parChTrans1D2" presStyleIdx="0" presStyleCnt="2"/>
      <dgm:spPr/>
    </dgm:pt>
    <dgm:pt modelId="{2E5B62FD-3260-1B46-828D-389C2F7741E4}" type="pres">
      <dgm:prSet presAssocID="{7BF20957-0672-CB45-ACB5-9451554324C2}" presName="connTx" presStyleLbl="parChTrans1D2" presStyleIdx="0" presStyleCnt="2"/>
      <dgm:spPr/>
    </dgm:pt>
    <dgm:pt modelId="{3DA02CE1-5D41-CD4A-A941-5E54A7E7A209}" type="pres">
      <dgm:prSet presAssocID="{A205C556-9525-F74A-B2B7-657E5A76C630}" presName="root2" presStyleCnt="0"/>
      <dgm:spPr/>
    </dgm:pt>
    <dgm:pt modelId="{B5DE997A-29D1-C24F-ABAF-8B412A21CA8B}" type="pres">
      <dgm:prSet presAssocID="{A205C556-9525-F74A-B2B7-657E5A76C630}" presName="LevelTwoTextNode" presStyleLbl="node2" presStyleIdx="0" presStyleCnt="2">
        <dgm:presLayoutVars>
          <dgm:chPref val="3"/>
        </dgm:presLayoutVars>
      </dgm:prSet>
      <dgm:spPr/>
    </dgm:pt>
    <dgm:pt modelId="{A5F37652-C51A-9344-8820-CA112B9DA015}" type="pres">
      <dgm:prSet presAssocID="{A205C556-9525-F74A-B2B7-657E5A76C630}" presName="level3hierChild" presStyleCnt="0"/>
      <dgm:spPr/>
    </dgm:pt>
    <dgm:pt modelId="{3FDB81BD-0E77-F441-98B4-0134F94FD21C}" type="pres">
      <dgm:prSet presAssocID="{A6873D17-20B5-4946-A26B-A4E3AF0AF047}" presName="conn2-1" presStyleLbl="parChTrans1D3" presStyleIdx="0" presStyleCnt="5"/>
      <dgm:spPr/>
    </dgm:pt>
    <dgm:pt modelId="{FEFD297D-CA7B-6A4C-9CEB-01F4C52B4A38}" type="pres">
      <dgm:prSet presAssocID="{A6873D17-20B5-4946-A26B-A4E3AF0AF047}" presName="connTx" presStyleLbl="parChTrans1D3" presStyleIdx="0" presStyleCnt="5"/>
      <dgm:spPr/>
    </dgm:pt>
    <dgm:pt modelId="{CB060D05-F29A-9547-94A9-E1C93CA64565}" type="pres">
      <dgm:prSet presAssocID="{6F52D024-D4E6-1640-9AD6-901073624C25}" presName="root2" presStyleCnt="0"/>
      <dgm:spPr/>
    </dgm:pt>
    <dgm:pt modelId="{A6765925-0C81-B942-955B-7BF243B817EC}" type="pres">
      <dgm:prSet presAssocID="{6F52D024-D4E6-1640-9AD6-901073624C25}" presName="LevelTwoTextNode" presStyleLbl="node3" presStyleIdx="0" presStyleCnt="5">
        <dgm:presLayoutVars>
          <dgm:chPref val="3"/>
        </dgm:presLayoutVars>
      </dgm:prSet>
      <dgm:spPr/>
    </dgm:pt>
    <dgm:pt modelId="{3CA9D43B-D298-3245-8864-C4CD747FA2E9}" type="pres">
      <dgm:prSet presAssocID="{6F52D024-D4E6-1640-9AD6-901073624C25}" presName="level3hierChild" presStyleCnt="0"/>
      <dgm:spPr/>
    </dgm:pt>
    <dgm:pt modelId="{35691641-E892-CE47-841B-209780ABA84F}" type="pres">
      <dgm:prSet presAssocID="{5B120750-4E21-2740-A32E-9C1017D722D6}" presName="conn2-1" presStyleLbl="parChTrans1D3" presStyleIdx="1" presStyleCnt="5"/>
      <dgm:spPr/>
    </dgm:pt>
    <dgm:pt modelId="{B1B22EE1-C708-F443-B1E3-3310996D83C9}" type="pres">
      <dgm:prSet presAssocID="{5B120750-4E21-2740-A32E-9C1017D722D6}" presName="connTx" presStyleLbl="parChTrans1D3" presStyleIdx="1" presStyleCnt="5"/>
      <dgm:spPr/>
    </dgm:pt>
    <dgm:pt modelId="{4D32365C-B001-9842-A3CE-1CC9D5EA14F8}" type="pres">
      <dgm:prSet presAssocID="{C0C92B64-3A01-9941-AC0C-1F8EFCA6058F}" presName="root2" presStyleCnt="0"/>
      <dgm:spPr/>
    </dgm:pt>
    <dgm:pt modelId="{857D7663-8BC5-B141-8CDB-F1995BD19728}" type="pres">
      <dgm:prSet presAssocID="{C0C92B64-3A01-9941-AC0C-1F8EFCA6058F}" presName="LevelTwoTextNode" presStyleLbl="node3" presStyleIdx="1" presStyleCnt="5">
        <dgm:presLayoutVars>
          <dgm:chPref val="3"/>
        </dgm:presLayoutVars>
      </dgm:prSet>
      <dgm:spPr/>
    </dgm:pt>
    <dgm:pt modelId="{5338B27F-7F5E-004F-9C9F-0720983A1AF9}" type="pres">
      <dgm:prSet presAssocID="{C0C92B64-3A01-9941-AC0C-1F8EFCA6058F}" presName="level3hierChild" presStyleCnt="0"/>
      <dgm:spPr/>
    </dgm:pt>
    <dgm:pt modelId="{5A674C47-7845-F24E-AD2F-0989BC6137B7}" type="pres">
      <dgm:prSet presAssocID="{D26DAC2C-90FE-8D4F-930D-B1C63A98D86F}" presName="conn2-1" presStyleLbl="parChTrans1D3" presStyleIdx="2" presStyleCnt="5"/>
      <dgm:spPr/>
    </dgm:pt>
    <dgm:pt modelId="{3D11B539-03E7-E546-BB63-413730B2C70A}" type="pres">
      <dgm:prSet presAssocID="{D26DAC2C-90FE-8D4F-930D-B1C63A98D86F}" presName="connTx" presStyleLbl="parChTrans1D3" presStyleIdx="2" presStyleCnt="5"/>
      <dgm:spPr/>
    </dgm:pt>
    <dgm:pt modelId="{DF5BCEAE-8618-2C4D-97B7-8B9189EF0CF6}" type="pres">
      <dgm:prSet presAssocID="{C5786874-C1B1-174D-B6CC-27EA1733B917}" presName="root2" presStyleCnt="0"/>
      <dgm:spPr/>
    </dgm:pt>
    <dgm:pt modelId="{C5A8E51A-D778-2C49-821F-A82D7B06C6CB}" type="pres">
      <dgm:prSet presAssocID="{C5786874-C1B1-174D-B6CC-27EA1733B917}" presName="LevelTwoTextNode" presStyleLbl="node3" presStyleIdx="2" presStyleCnt="5">
        <dgm:presLayoutVars>
          <dgm:chPref val="3"/>
        </dgm:presLayoutVars>
      </dgm:prSet>
      <dgm:spPr/>
    </dgm:pt>
    <dgm:pt modelId="{1F513572-F445-3341-BB41-7681B02267C2}" type="pres">
      <dgm:prSet presAssocID="{C5786874-C1B1-174D-B6CC-27EA1733B917}" presName="level3hierChild" presStyleCnt="0"/>
      <dgm:spPr/>
    </dgm:pt>
    <dgm:pt modelId="{FBECE7A7-E057-BC46-B9CE-8250783AE175}" type="pres">
      <dgm:prSet presAssocID="{C182CE1E-EA46-EC4F-9EC0-2DD48EB01CCF}" presName="conn2-1" presStyleLbl="parChTrans1D2" presStyleIdx="1" presStyleCnt="2"/>
      <dgm:spPr/>
    </dgm:pt>
    <dgm:pt modelId="{9C7802BD-F5CD-9244-8244-8734F7A69743}" type="pres">
      <dgm:prSet presAssocID="{C182CE1E-EA46-EC4F-9EC0-2DD48EB01CCF}" presName="connTx" presStyleLbl="parChTrans1D2" presStyleIdx="1" presStyleCnt="2"/>
      <dgm:spPr/>
    </dgm:pt>
    <dgm:pt modelId="{36D04630-1F57-944C-8134-DCD39D9393A0}" type="pres">
      <dgm:prSet presAssocID="{AA264998-E0F3-3747-AB26-37C36580E0A6}" presName="root2" presStyleCnt="0"/>
      <dgm:spPr/>
    </dgm:pt>
    <dgm:pt modelId="{83ACC167-4EAE-244E-8A1F-91C04549E6F7}" type="pres">
      <dgm:prSet presAssocID="{AA264998-E0F3-3747-AB26-37C36580E0A6}" presName="LevelTwoTextNode" presStyleLbl="node2" presStyleIdx="1" presStyleCnt="2">
        <dgm:presLayoutVars>
          <dgm:chPref val="3"/>
        </dgm:presLayoutVars>
      </dgm:prSet>
      <dgm:spPr/>
    </dgm:pt>
    <dgm:pt modelId="{A42A86FD-A777-0F45-A1B3-C0776C031203}" type="pres">
      <dgm:prSet presAssocID="{AA264998-E0F3-3747-AB26-37C36580E0A6}" presName="level3hierChild" presStyleCnt="0"/>
      <dgm:spPr/>
    </dgm:pt>
    <dgm:pt modelId="{6B6CA60C-954D-374A-AF62-5D6ED445DAF0}" type="pres">
      <dgm:prSet presAssocID="{35625F34-B073-114B-8982-EFBC2D84583D}" presName="conn2-1" presStyleLbl="parChTrans1D3" presStyleIdx="3" presStyleCnt="5"/>
      <dgm:spPr/>
    </dgm:pt>
    <dgm:pt modelId="{A8E1AE88-979B-6E49-8A64-18C455D75DE3}" type="pres">
      <dgm:prSet presAssocID="{35625F34-B073-114B-8982-EFBC2D84583D}" presName="connTx" presStyleLbl="parChTrans1D3" presStyleIdx="3" presStyleCnt="5"/>
      <dgm:spPr/>
    </dgm:pt>
    <dgm:pt modelId="{CD19B3A9-3CC4-C440-AE37-F7BB2E35EC48}" type="pres">
      <dgm:prSet presAssocID="{AED82BE3-9AB5-2641-BFC3-5474E4257439}" presName="root2" presStyleCnt="0"/>
      <dgm:spPr/>
    </dgm:pt>
    <dgm:pt modelId="{B7000C97-FD38-144B-B48D-AE8F8102190D}" type="pres">
      <dgm:prSet presAssocID="{AED82BE3-9AB5-2641-BFC3-5474E4257439}" presName="LevelTwoTextNode" presStyleLbl="node3" presStyleIdx="3" presStyleCnt="5">
        <dgm:presLayoutVars>
          <dgm:chPref val="3"/>
        </dgm:presLayoutVars>
      </dgm:prSet>
      <dgm:spPr/>
    </dgm:pt>
    <dgm:pt modelId="{C0C9010C-9957-F340-9A0F-877275F918B0}" type="pres">
      <dgm:prSet presAssocID="{AED82BE3-9AB5-2641-BFC3-5474E4257439}" presName="level3hierChild" presStyleCnt="0"/>
      <dgm:spPr/>
    </dgm:pt>
    <dgm:pt modelId="{3412B044-CDA5-344C-AC01-F006E2B13806}" type="pres">
      <dgm:prSet presAssocID="{0FB38705-88D4-1044-9F07-27E36A8844C1}" presName="conn2-1" presStyleLbl="parChTrans1D3" presStyleIdx="4" presStyleCnt="5"/>
      <dgm:spPr/>
    </dgm:pt>
    <dgm:pt modelId="{53C6043B-B72D-6D40-B6CD-00B19A2586DA}" type="pres">
      <dgm:prSet presAssocID="{0FB38705-88D4-1044-9F07-27E36A8844C1}" presName="connTx" presStyleLbl="parChTrans1D3" presStyleIdx="4" presStyleCnt="5"/>
      <dgm:spPr/>
    </dgm:pt>
    <dgm:pt modelId="{C2AC1660-6DC8-6C45-A522-2394F68146E2}" type="pres">
      <dgm:prSet presAssocID="{92250171-489F-0E4C-B7F1-B92EFD908C05}" presName="root2" presStyleCnt="0"/>
      <dgm:spPr/>
    </dgm:pt>
    <dgm:pt modelId="{09B9CD47-262F-D647-BA6D-AC49A45B33AB}" type="pres">
      <dgm:prSet presAssocID="{92250171-489F-0E4C-B7F1-B92EFD908C05}" presName="LevelTwoTextNode" presStyleLbl="node3" presStyleIdx="4" presStyleCnt="5">
        <dgm:presLayoutVars>
          <dgm:chPref val="3"/>
        </dgm:presLayoutVars>
      </dgm:prSet>
      <dgm:spPr/>
    </dgm:pt>
    <dgm:pt modelId="{70FE8808-9FC4-E946-89BA-66A492902602}" type="pres">
      <dgm:prSet presAssocID="{92250171-489F-0E4C-B7F1-B92EFD908C05}" presName="level3hierChild" presStyleCnt="0"/>
      <dgm:spPr/>
    </dgm:pt>
  </dgm:ptLst>
  <dgm:cxnLst>
    <dgm:cxn modelId="{F72BAC02-410D-7E4A-AAB0-E2877A4A305B}" srcId="{AA264998-E0F3-3747-AB26-37C36580E0A6}" destId="{92250171-489F-0E4C-B7F1-B92EFD908C05}" srcOrd="1" destOrd="0" parTransId="{0FB38705-88D4-1044-9F07-27E36A8844C1}" sibTransId="{8879E37E-4CAD-4541-9558-7A581548F705}"/>
    <dgm:cxn modelId="{72991A0A-AD81-AB41-8061-3845C78606D7}" type="presOf" srcId="{C5786874-C1B1-174D-B6CC-27EA1733B917}" destId="{C5A8E51A-D778-2C49-821F-A82D7B06C6CB}" srcOrd="0" destOrd="0" presId="urn:microsoft.com/office/officeart/2005/8/layout/hierarchy2"/>
    <dgm:cxn modelId="{FAF6390A-BDCB-8F45-8087-D10B0207AFB4}" type="presOf" srcId="{7BF20957-0672-CB45-ACB5-9451554324C2}" destId="{2E5B62FD-3260-1B46-828D-389C2F7741E4}" srcOrd="1" destOrd="0" presId="urn:microsoft.com/office/officeart/2005/8/layout/hierarchy2"/>
    <dgm:cxn modelId="{258EE118-5829-9743-811D-5F977547E584}" type="presOf" srcId="{C182CE1E-EA46-EC4F-9EC0-2DD48EB01CCF}" destId="{FBECE7A7-E057-BC46-B9CE-8250783AE175}" srcOrd="0" destOrd="0" presId="urn:microsoft.com/office/officeart/2005/8/layout/hierarchy2"/>
    <dgm:cxn modelId="{ACAC0F31-2320-9B44-A1AD-71B522C81F87}" type="presOf" srcId="{5B120750-4E21-2740-A32E-9C1017D722D6}" destId="{35691641-E892-CE47-841B-209780ABA84F}" srcOrd="0" destOrd="0" presId="urn:microsoft.com/office/officeart/2005/8/layout/hierarchy2"/>
    <dgm:cxn modelId="{F1BE6D31-73E6-EB4C-BB76-F94139E45096}" type="presOf" srcId="{D26DAC2C-90FE-8D4F-930D-B1C63A98D86F}" destId="{5A674C47-7845-F24E-AD2F-0989BC6137B7}" srcOrd="0" destOrd="0" presId="urn:microsoft.com/office/officeart/2005/8/layout/hierarchy2"/>
    <dgm:cxn modelId="{CC253032-F8F4-B94D-82A5-2021D3917365}" type="presOf" srcId="{A205C556-9525-F74A-B2B7-657E5A76C630}" destId="{B5DE997A-29D1-C24F-ABAF-8B412A21CA8B}" srcOrd="0" destOrd="0" presId="urn:microsoft.com/office/officeart/2005/8/layout/hierarchy2"/>
    <dgm:cxn modelId="{E1018C4A-751B-1B44-B3A5-108D04335A74}" type="presOf" srcId="{0FB38705-88D4-1044-9F07-27E36A8844C1}" destId="{3412B044-CDA5-344C-AC01-F006E2B13806}" srcOrd="0" destOrd="0" presId="urn:microsoft.com/office/officeart/2005/8/layout/hierarchy2"/>
    <dgm:cxn modelId="{A9635B4E-9A01-934A-9227-5874CAEE6FB3}" type="presOf" srcId="{AA264998-E0F3-3747-AB26-37C36580E0A6}" destId="{83ACC167-4EAE-244E-8A1F-91C04549E6F7}" srcOrd="0" destOrd="0" presId="urn:microsoft.com/office/officeart/2005/8/layout/hierarchy2"/>
    <dgm:cxn modelId="{F414314F-DA1C-BF4A-A2FC-4D34A46A9054}" type="presOf" srcId="{0FB38705-88D4-1044-9F07-27E36A8844C1}" destId="{53C6043B-B72D-6D40-B6CD-00B19A2586DA}" srcOrd="1" destOrd="0" presId="urn:microsoft.com/office/officeart/2005/8/layout/hierarchy2"/>
    <dgm:cxn modelId="{54F7CA59-A4B5-514B-887C-77FD287D9CD5}" srcId="{6715A2B3-6B2D-B04E-ADBD-E640B6BC8B8E}" destId="{AA264998-E0F3-3747-AB26-37C36580E0A6}" srcOrd="1" destOrd="0" parTransId="{C182CE1E-EA46-EC4F-9EC0-2DD48EB01CCF}" sibTransId="{4F90F977-00AD-FE4F-B568-5E345FCC1665}"/>
    <dgm:cxn modelId="{BD0F875C-6B1E-8143-BD54-0AAB2E6EF893}" type="presOf" srcId="{A6873D17-20B5-4946-A26B-A4E3AF0AF047}" destId="{3FDB81BD-0E77-F441-98B4-0134F94FD21C}" srcOrd="0" destOrd="0" presId="urn:microsoft.com/office/officeart/2005/8/layout/hierarchy2"/>
    <dgm:cxn modelId="{0476B45C-5D01-B543-A02D-EC199CE026D8}" type="presOf" srcId="{7BF20957-0672-CB45-ACB5-9451554324C2}" destId="{7818B5FB-98B1-EC47-AB6C-3F04FF8F5F8A}" srcOrd="0" destOrd="0" presId="urn:microsoft.com/office/officeart/2005/8/layout/hierarchy2"/>
    <dgm:cxn modelId="{F4C3015E-D53E-2A43-A089-7B7D4BD5EC7D}" type="presOf" srcId="{AED82BE3-9AB5-2641-BFC3-5474E4257439}" destId="{B7000C97-FD38-144B-B48D-AE8F8102190D}" srcOrd="0" destOrd="0" presId="urn:microsoft.com/office/officeart/2005/8/layout/hierarchy2"/>
    <dgm:cxn modelId="{1B039D61-26FE-2B48-BB7D-647E00F88B7F}" type="presOf" srcId="{D26DAC2C-90FE-8D4F-930D-B1C63A98D86F}" destId="{3D11B539-03E7-E546-BB63-413730B2C70A}" srcOrd="1" destOrd="0" presId="urn:microsoft.com/office/officeart/2005/8/layout/hierarchy2"/>
    <dgm:cxn modelId="{F142DE85-7E88-3A45-B231-AB69AA3D4684}" type="presOf" srcId="{C0C92B64-3A01-9941-AC0C-1F8EFCA6058F}" destId="{857D7663-8BC5-B141-8CDB-F1995BD19728}" srcOrd="0" destOrd="0" presId="urn:microsoft.com/office/officeart/2005/8/layout/hierarchy2"/>
    <dgm:cxn modelId="{AD37148E-127E-6346-8A99-D24E00D1D81F}" srcId="{A205C556-9525-F74A-B2B7-657E5A76C630}" destId="{6F52D024-D4E6-1640-9AD6-901073624C25}" srcOrd="0" destOrd="0" parTransId="{A6873D17-20B5-4946-A26B-A4E3AF0AF047}" sibTransId="{59E13EE2-25C1-1044-8B32-C910689480F1}"/>
    <dgm:cxn modelId="{80F14791-F964-C44B-A9E8-4E15546323E7}" srcId="{9F892C3C-1DF9-AC48-8634-7B9C2C427F49}" destId="{6715A2B3-6B2D-B04E-ADBD-E640B6BC8B8E}" srcOrd="0" destOrd="0" parTransId="{61131FBF-1DC0-C34B-87A7-63C7CB8DDD58}" sibTransId="{E286438C-846F-E94F-B1F9-AAD044A9AC1A}"/>
    <dgm:cxn modelId="{129B3D94-FA77-3644-A81A-3F6B838B13C9}" type="presOf" srcId="{A6873D17-20B5-4946-A26B-A4E3AF0AF047}" destId="{FEFD297D-CA7B-6A4C-9CEB-01F4C52B4A38}" srcOrd="1" destOrd="0" presId="urn:microsoft.com/office/officeart/2005/8/layout/hierarchy2"/>
    <dgm:cxn modelId="{31BC5796-C7BD-DF46-8D0C-78EDE40E85FF}" type="presOf" srcId="{C182CE1E-EA46-EC4F-9EC0-2DD48EB01CCF}" destId="{9C7802BD-F5CD-9244-8244-8734F7A69743}" srcOrd="1" destOrd="0" presId="urn:microsoft.com/office/officeart/2005/8/layout/hierarchy2"/>
    <dgm:cxn modelId="{E20C2399-4AE6-534E-B01E-97400A9E681D}" type="presOf" srcId="{6F52D024-D4E6-1640-9AD6-901073624C25}" destId="{A6765925-0C81-B942-955B-7BF243B817EC}" srcOrd="0" destOrd="0" presId="urn:microsoft.com/office/officeart/2005/8/layout/hierarchy2"/>
    <dgm:cxn modelId="{B0D97B9B-C99D-564B-BEE3-6D4C85F77C67}" type="presOf" srcId="{35625F34-B073-114B-8982-EFBC2D84583D}" destId="{A8E1AE88-979B-6E49-8A64-18C455D75DE3}" srcOrd="1" destOrd="0" presId="urn:microsoft.com/office/officeart/2005/8/layout/hierarchy2"/>
    <dgm:cxn modelId="{54C93E9E-B165-E041-8B90-3E47F0B033CF}" srcId="{A205C556-9525-F74A-B2B7-657E5A76C630}" destId="{C5786874-C1B1-174D-B6CC-27EA1733B917}" srcOrd="2" destOrd="0" parTransId="{D26DAC2C-90FE-8D4F-930D-B1C63A98D86F}" sibTransId="{6CE0DBFC-9A7E-C245-901A-0802D32FCCAB}"/>
    <dgm:cxn modelId="{65FFCEA2-BC6A-7A49-8C91-213E3C376BF3}" type="presOf" srcId="{9F892C3C-1DF9-AC48-8634-7B9C2C427F49}" destId="{DE558397-CC6A-C644-AB82-EDFE742DD92B}" srcOrd="0" destOrd="0" presId="urn:microsoft.com/office/officeart/2005/8/layout/hierarchy2"/>
    <dgm:cxn modelId="{24ED3CA6-3AFC-3940-9555-2184D4CA01C2}" srcId="{AA264998-E0F3-3747-AB26-37C36580E0A6}" destId="{AED82BE3-9AB5-2641-BFC3-5474E4257439}" srcOrd="0" destOrd="0" parTransId="{35625F34-B073-114B-8982-EFBC2D84583D}" sibTransId="{7BFDC81E-657E-B24C-9654-B8679BCCAA17}"/>
    <dgm:cxn modelId="{69DE15AA-6B9B-1D4C-A71F-1D45B9A1495C}" srcId="{6715A2B3-6B2D-B04E-ADBD-E640B6BC8B8E}" destId="{A205C556-9525-F74A-B2B7-657E5A76C630}" srcOrd="0" destOrd="0" parTransId="{7BF20957-0672-CB45-ACB5-9451554324C2}" sibTransId="{14D52060-1D98-C148-AB8D-62E4BEE27D32}"/>
    <dgm:cxn modelId="{80172AB0-03A8-0141-BB80-FE2D2B626B09}" type="presOf" srcId="{92250171-489F-0E4C-B7F1-B92EFD908C05}" destId="{09B9CD47-262F-D647-BA6D-AC49A45B33AB}" srcOrd="0" destOrd="0" presId="urn:microsoft.com/office/officeart/2005/8/layout/hierarchy2"/>
    <dgm:cxn modelId="{947024BC-E7D2-444B-A779-45A0F5CFF336}" type="presOf" srcId="{5B120750-4E21-2740-A32E-9C1017D722D6}" destId="{B1B22EE1-C708-F443-B1E3-3310996D83C9}" srcOrd="1" destOrd="0" presId="urn:microsoft.com/office/officeart/2005/8/layout/hierarchy2"/>
    <dgm:cxn modelId="{AC98BDDB-6E35-9D42-BB3E-902CA3B9C645}" srcId="{A205C556-9525-F74A-B2B7-657E5A76C630}" destId="{C0C92B64-3A01-9941-AC0C-1F8EFCA6058F}" srcOrd="1" destOrd="0" parTransId="{5B120750-4E21-2740-A32E-9C1017D722D6}" sibTransId="{8BBA7A3F-7F6B-1B4A-AFFB-80111C61EADF}"/>
    <dgm:cxn modelId="{A5DFF1E6-6211-374F-B22A-4FA3137B2E8F}" type="presOf" srcId="{6715A2B3-6B2D-B04E-ADBD-E640B6BC8B8E}" destId="{F04B9699-ACB0-FE47-A6DA-3351A35138C7}" srcOrd="0" destOrd="0" presId="urn:microsoft.com/office/officeart/2005/8/layout/hierarchy2"/>
    <dgm:cxn modelId="{100D43EA-8740-9540-9A42-63D343B8283F}" type="presOf" srcId="{35625F34-B073-114B-8982-EFBC2D84583D}" destId="{6B6CA60C-954D-374A-AF62-5D6ED445DAF0}" srcOrd="0" destOrd="0" presId="urn:microsoft.com/office/officeart/2005/8/layout/hierarchy2"/>
    <dgm:cxn modelId="{05D46298-AFE7-584C-B766-FC322035830D}" type="presParOf" srcId="{DE558397-CC6A-C644-AB82-EDFE742DD92B}" destId="{F873D24A-ADB9-D042-A291-7CAC4B119009}" srcOrd="0" destOrd="0" presId="urn:microsoft.com/office/officeart/2005/8/layout/hierarchy2"/>
    <dgm:cxn modelId="{0AFC315D-9E53-1949-9E5C-EFEDA9FC81E7}" type="presParOf" srcId="{F873D24A-ADB9-D042-A291-7CAC4B119009}" destId="{F04B9699-ACB0-FE47-A6DA-3351A35138C7}" srcOrd="0" destOrd="0" presId="urn:microsoft.com/office/officeart/2005/8/layout/hierarchy2"/>
    <dgm:cxn modelId="{BDB63534-18AC-6849-8886-C9FF967C8521}" type="presParOf" srcId="{F873D24A-ADB9-D042-A291-7CAC4B119009}" destId="{D38766F4-23A5-B74B-BDFE-BE77FC012984}" srcOrd="1" destOrd="0" presId="urn:microsoft.com/office/officeart/2005/8/layout/hierarchy2"/>
    <dgm:cxn modelId="{2482E789-B346-A94F-B75D-44453DF2B8C2}" type="presParOf" srcId="{D38766F4-23A5-B74B-BDFE-BE77FC012984}" destId="{7818B5FB-98B1-EC47-AB6C-3F04FF8F5F8A}" srcOrd="0" destOrd="0" presId="urn:microsoft.com/office/officeart/2005/8/layout/hierarchy2"/>
    <dgm:cxn modelId="{8C8AB6F0-27F4-2B48-BAAA-4B113D677C30}" type="presParOf" srcId="{7818B5FB-98B1-EC47-AB6C-3F04FF8F5F8A}" destId="{2E5B62FD-3260-1B46-828D-389C2F7741E4}" srcOrd="0" destOrd="0" presId="urn:microsoft.com/office/officeart/2005/8/layout/hierarchy2"/>
    <dgm:cxn modelId="{76AB205D-2978-6148-B1A3-04DFAB43002C}" type="presParOf" srcId="{D38766F4-23A5-B74B-BDFE-BE77FC012984}" destId="{3DA02CE1-5D41-CD4A-A941-5E54A7E7A209}" srcOrd="1" destOrd="0" presId="urn:microsoft.com/office/officeart/2005/8/layout/hierarchy2"/>
    <dgm:cxn modelId="{74F0CBCF-590B-684A-A048-470357D23545}" type="presParOf" srcId="{3DA02CE1-5D41-CD4A-A941-5E54A7E7A209}" destId="{B5DE997A-29D1-C24F-ABAF-8B412A21CA8B}" srcOrd="0" destOrd="0" presId="urn:microsoft.com/office/officeart/2005/8/layout/hierarchy2"/>
    <dgm:cxn modelId="{9252CF19-E8E0-3842-8AFA-CC7C5DB66F1D}" type="presParOf" srcId="{3DA02CE1-5D41-CD4A-A941-5E54A7E7A209}" destId="{A5F37652-C51A-9344-8820-CA112B9DA015}" srcOrd="1" destOrd="0" presId="urn:microsoft.com/office/officeart/2005/8/layout/hierarchy2"/>
    <dgm:cxn modelId="{C2916B15-6687-584A-931C-7FBA13A522EC}" type="presParOf" srcId="{A5F37652-C51A-9344-8820-CA112B9DA015}" destId="{3FDB81BD-0E77-F441-98B4-0134F94FD21C}" srcOrd="0" destOrd="0" presId="urn:microsoft.com/office/officeart/2005/8/layout/hierarchy2"/>
    <dgm:cxn modelId="{6A7118FB-2D57-7940-9FCB-9E65DD346262}" type="presParOf" srcId="{3FDB81BD-0E77-F441-98B4-0134F94FD21C}" destId="{FEFD297D-CA7B-6A4C-9CEB-01F4C52B4A38}" srcOrd="0" destOrd="0" presId="urn:microsoft.com/office/officeart/2005/8/layout/hierarchy2"/>
    <dgm:cxn modelId="{FFA29521-46A7-3345-A653-3420ECDCF9C5}" type="presParOf" srcId="{A5F37652-C51A-9344-8820-CA112B9DA015}" destId="{CB060D05-F29A-9547-94A9-E1C93CA64565}" srcOrd="1" destOrd="0" presId="urn:microsoft.com/office/officeart/2005/8/layout/hierarchy2"/>
    <dgm:cxn modelId="{685CFE8F-5BC4-BA42-AAC6-5FCDC875D141}" type="presParOf" srcId="{CB060D05-F29A-9547-94A9-E1C93CA64565}" destId="{A6765925-0C81-B942-955B-7BF243B817EC}" srcOrd="0" destOrd="0" presId="urn:microsoft.com/office/officeart/2005/8/layout/hierarchy2"/>
    <dgm:cxn modelId="{172C786B-1D18-CD48-92A8-88BBBFE88015}" type="presParOf" srcId="{CB060D05-F29A-9547-94A9-E1C93CA64565}" destId="{3CA9D43B-D298-3245-8864-C4CD747FA2E9}" srcOrd="1" destOrd="0" presId="urn:microsoft.com/office/officeart/2005/8/layout/hierarchy2"/>
    <dgm:cxn modelId="{9911297E-7E94-254D-991F-CCA71DF47E38}" type="presParOf" srcId="{A5F37652-C51A-9344-8820-CA112B9DA015}" destId="{35691641-E892-CE47-841B-209780ABA84F}" srcOrd="2" destOrd="0" presId="urn:microsoft.com/office/officeart/2005/8/layout/hierarchy2"/>
    <dgm:cxn modelId="{310E71F7-3A1B-5A4B-AF69-1A9170A10261}" type="presParOf" srcId="{35691641-E892-CE47-841B-209780ABA84F}" destId="{B1B22EE1-C708-F443-B1E3-3310996D83C9}" srcOrd="0" destOrd="0" presId="urn:microsoft.com/office/officeart/2005/8/layout/hierarchy2"/>
    <dgm:cxn modelId="{09CD5929-9E21-0641-91F9-1FFF2C338D6E}" type="presParOf" srcId="{A5F37652-C51A-9344-8820-CA112B9DA015}" destId="{4D32365C-B001-9842-A3CE-1CC9D5EA14F8}" srcOrd="3" destOrd="0" presId="urn:microsoft.com/office/officeart/2005/8/layout/hierarchy2"/>
    <dgm:cxn modelId="{CA3F70FE-97E5-F448-A861-24316B373B1A}" type="presParOf" srcId="{4D32365C-B001-9842-A3CE-1CC9D5EA14F8}" destId="{857D7663-8BC5-B141-8CDB-F1995BD19728}" srcOrd="0" destOrd="0" presId="urn:microsoft.com/office/officeart/2005/8/layout/hierarchy2"/>
    <dgm:cxn modelId="{626DDB85-EED6-3343-82EF-AF7540B2756E}" type="presParOf" srcId="{4D32365C-B001-9842-A3CE-1CC9D5EA14F8}" destId="{5338B27F-7F5E-004F-9C9F-0720983A1AF9}" srcOrd="1" destOrd="0" presId="urn:microsoft.com/office/officeart/2005/8/layout/hierarchy2"/>
    <dgm:cxn modelId="{3029F521-0210-0C4C-B1DE-FFDEBA20A19C}" type="presParOf" srcId="{A5F37652-C51A-9344-8820-CA112B9DA015}" destId="{5A674C47-7845-F24E-AD2F-0989BC6137B7}" srcOrd="4" destOrd="0" presId="urn:microsoft.com/office/officeart/2005/8/layout/hierarchy2"/>
    <dgm:cxn modelId="{2481357C-C519-9E43-AD0A-5D3075220668}" type="presParOf" srcId="{5A674C47-7845-F24E-AD2F-0989BC6137B7}" destId="{3D11B539-03E7-E546-BB63-413730B2C70A}" srcOrd="0" destOrd="0" presId="urn:microsoft.com/office/officeart/2005/8/layout/hierarchy2"/>
    <dgm:cxn modelId="{BF935872-18B8-7A46-9D30-1EA263E6FF1C}" type="presParOf" srcId="{A5F37652-C51A-9344-8820-CA112B9DA015}" destId="{DF5BCEAE-8618-2C4D-97B7-8B9189EF0CF6}" srcOrd="5" destOrd="0" presId="urn:microsoft.com/office/officeart/2005/8/layout/hierarchy2"/>
    <dgm:cxn modelId="{BE5AABCA-AD1F-404A-89F1-C58EAB505E3D}" type="presParOf" srcId="{DF5BCEAE-8618-2C4D-97B7-8B9189EF0CF6}" destId="{C5A8E51A-D778-2C49-821F-A82D7B06C6CB}" srcOrd="0" destOrd="0" presId="urn:microsoft.com/office/officeart/2005/8/layout/hierarchy2"/>
    <dgm:cxn modelId="{F597B057-E5A5-1344-AC28-FEBB03569663}" type="presParOf" srcId="{DF5BCEAE-8618-2C4D-97B7-8B9189EF0CF6}" destId="{1F513572-F445-3341-BB41-7681B02267C2}" srcOrd="1" destOrd="0" presId="urn:microsoft.com/office/officeart/2005/8/layout/hierarchy2"/>
    <dgm:cxn modelId="{0F4933EA-192D-0347-91EE-3D7B295D57C4}" type="presParOf" srcId="{D38766F4-23A5-B74B-BDFE-BE77FC012984}" destId="{FBECE7A7-E057-BC46-B9CE-8250783AE175}" srcOrd="2" destOrd="0" presId="urn:microsoft.com/office/officeart/2005/8/layout/hierarchy2"/>
    <dgm:cxn modelId="{9652693A-FEE1-A240-9B9C-A5C25B8F1DC9}" type="presParOf" srcId="{FBECE7A7-E057-BC46-B9CE-8250783AE175}" destId="{9C7802BD-F5CD-9244-8244-8734F7A69743}" srcOrd="0" destOrd="0" presId="urn:microsoft.com/office/officeart/2005/8/layout/hierarchy2"/>
    <dgm:cxn modelId="{535F111D-0D6E-094F-B845-466CB7A82DCE}" type="presParOf" srcId="{D38766F4-23A5-B74B-BDFE-BE77FC012984}" destId="{36D04630-1F57-944C-8134-DCD39D9393A0}" srcOrd="3" destOrd="0" presId="urn:microsoft.com/office/officeart/2005/8/layout/hierarchy2"/>
    <dgm:cxn modelId="{7244EA06-0251-D141-8091-E0E3488718DA}" type="presParOf" srcId="{36D04630-1F57-944C-8134-DCD39D9393A0}" destId="{83ACC167-4EAE-244E-8A1F-91C04549E6F7}" srcOrd="0" destOrd="0" presId="urn:microsoft.com/office/officeart/2005/8/layout/hierarchy2"/>
    <dgm:cxn modelId="{4CF392A6-7A66-0749-96BF-7B2DC4611269}" type="presParOf" srcId="{36D04630-1F57-944C-8134-DCD39D9393A0}" destId="{A42A86FD-A777-0F45-A1B3-C0776C031203}" srcOrd="1" destOrd="0" presId="urn:microsoft.com/office/officeart/2005/8/layout/hierarchy2"/>
    <dgm:cxn modelId="{9C1C5237-17C6-5844-A818-E060F8E6D6EC}" type="presParOf" srcId="{A42A86FD-A777-0F45-A1B3-C0776C031203}" destId="{6B6CA60C-954D-374A-AF62-5D6ED445DAF0}" srcOrd="0" destOrd="0" presId="urn:microsoft.com/office/officeart/2005/8/layout/hierarchy2"/>
    <dgm:cxn modelId="{F22D5445-E4B5-5C43-B113-918B09694D2B}" type="presParOf" srcId="{6B6CA60C-954D-374A-AF62-5D6ED445DAF0}" destId="{A8E1AE88-979B-6E49-8A64-18C455D75DE3}" srcOrd="0" destOrd="0" presId="urn:microsoft.com/office/officeart/2005/8/layout/hierarchy2"/>
    <dgm:cxn modelId="{D94AB4C5-64E2-E449-9E6D-C10BA8FF7A9C}" type="presParOf" srcId="{A42A86FD-A777-0F45-A1B3-C0776C031203}" destId="{CD19B3A9-3CC4-C440-AE37-F7BB2E35EC48}" srcOrd="1" destOrd="0" presId="urn:microsoft.com/office/officeart/2005/8/layout/hierarchy2"/>
    <dgm:cxn modelId="{B46A4520-3F80-454E-AE51-1BE4B06AE99D}" type="presParOf" srcId="{CD19B3A9-3CC4-C440-AE37-F7BB2E35EC48}" destId="{B7000C97-FD38-144B-B48D-AE8F8102190D}" srcOrd="0" destOrd="0" presId="urn:microsoft.com/office/officeart/2005/8/layout/hierarchy2"/>
    <dgm:cxn modelId="{E4FD3D1A-B77B-B848-9AFC-5344A0993351}" type="presParOf" srcId="{CD19B3A9-3CC4-C440-AE37-F7BB2E35EC48}" destId="{C0C9010C-9957-F340-9A0F-877275F918B0}" srcOrd="1" destOrd="0" presId="urn:microsoft.com/office/officeart/2005/8/layout/hierarchy2"/>
    <dgm:cxn modelId="{67758AF0-4E41-DE45-91B7-E235C510E370}" type="presParOf" srcId="{A42A86FD-A777-0F45-A1B3-C0776C031203}" destId="{3412B044-CDA5-344C-AC01-F006E2B13806}" srcOrd="2" destOrd="0" presId="urn:microsoft.com/office/officeart/2005/8/layout/hierarchy2"/>
    <dgm:cxn modelId="{0C7090C3-C129-D842-9478-13589B9CB789}" type="presParOf" srcId="{3412B044-CDA5-344C-AC01-F006E2B13806}" destId="{53C6043B-B72D-6D40-B6CD-00B19A2586DA}" srcOrd="0" destOrd="0" presId="urn:microsoft.com/office/officeart/2005/8/layout/hierarchy2"/>
    <dgm:cxn modelId="{EDEB43B8-EB11-AB4D-B9AC-95CE4BD56C08}" type="presParOf" srcId="{A42A86FD-A777-0F45-A1B3-C0776C031203}" destId="{C2AC1660-6DC8-6C45-A522-2394F68146E2}" srcOrd="3" destOrd="0" presId="urn:microsoft.com/office/officeart/2005/8/layout/hierarchy2"/>
    <dgm:cxn modelId="{A8F4EFAA-8286-1B49-8CBF-08653996A62F}" type="presParOf" srcId="{C2AC1660-6DC8-6C45-A522-2394F68146E2}" destId="{09B9CD47-262F-D647-BA6D-AC49A45B33AB}" srcOrd="0" destOrd="0" presId="urn:microsoft.com/office/officeart/2005/8/layout/hierarchy2"/>
    <dgm:cxn modelId="{3D33B5D7-AF4B-2348-9293-E6B0CC93CAC4}" type="presParOf" srcId="{C2AC1660-6DC8-6C45-A522-2394F68146E2}" destId="{70FE8808-9FC4-E946-89BA-66A49290260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892C3C-1DF9-AC48-8634-7B9C2C427F49}" type="doc">
      <dgm:prSet loTypeId="urn:microsoft.com/office/officeart/2005/8/layout/hierarchy2" loCatId="hierarchy" qsTypeId="urn:microsoft.com/office/officeart/2005/8/quickstyle/simple4" qsCatId="simple" csTypeId="urn:microsoft.com/office/officeart/2005/8/colors/accent0_3" csCatId="mainScheme" phldr="1"/>
      <dgm:spPr/>
      <dgm:t>
        <a:bodyPr/>
        <a:lstStyle/>
        <a:p>
          <a:endParaRPr lang="en-US"/>
        </a:p>
      </dgm:t>
    </dgm:pt>
    <dgm:pt modelId="{6715A2B3-6B2D-B04E-ADBD-E640B6BC8B8E}">
      <dgm:prSet phldrT="[Text]"/>
      <dgm:spPr/>
      <dgm:t>
        <a:bodyPr/>
        <a:lstStyle/>
        <a:p>
          <a:r>
            <a:rPr lang="en-US" dirty="0">
              <a:latin typeface="Calibri"/>
              <a:cs typeface="Calibri"/>
            </a:rPr>
            <a:t>Reduce carbon without reducing health</a:t>
          </a:r>
        </a:p>
      </dgm:t>
    </dgm:pt>
    <dgm:pt modelId="{61131FBF-1DC0-C34B-87A7-63C7CB8DDD58}" type="parTrans" cxnId="{80F14791-F964-C44B-A9E8-4E15546323E7}">
      <dgm:prSet/>
      <dgm:spPr/>
      <dgm:t>
        <a:bodyPr/>
        <a:lstStyle/>
        <a:p>
          <a:endParaRPr lang="en-US">
            <a:latin typeface="Calibri"/>
            <a:cs typeface="Calibri"/>
          </a:endParaRPr>
        </a:p>
      </dgm:t>
    </dgm:pt>
    <dgm:pt modelId="{E286438C-846F-E94F-B1F9-AAD044A9AC1A}" type="sibTrans" cxnId="{80F14791-F964-C44B-A9E8-4E15546323E7}">
      <dgm:prSet/>
      <dgm:spPr/>
      <dgm:t>
        <a:bodyPr/>
        <a:lstStyle/>
        <a:p>
          <a:endParaRPr lang="en-US">
            <a:latin typeface="Calibri"/>
            <a:cs typeface="Calibri"/>
          </a:endParaRPr>
        </a:p>
      </dgm:t>
    </dgm:pt>
    <dgm:pt modelId="{A205C556-9525-F74A-B2B7-657E5A76C630}">
      <dgm:prSet phldrT="[Text]"/>
      <dgm:spPr/>
      <dgm:t>
        <a:bodyPr/>
        <a:lstStyle/>
        <a:p>
          <a:r>
            <a:rPr lang="en-US" dirty="0">
              <a:latin typeface="Calibri"/>
              <a:cs typeface="Calibri"/>
            </a:rPr>
            <a:t>Reduce activity</a:t>
          </a:r>
        </a:p>
      </dgm:t>
    </dgm:pt>
    <dgm:pt modelId="{7BF20957-0672-CB45-ACB5-9451554324C2}" type="parTrans" cxnId="{69DE15AA-6B9B-1D4C-A71F-1D45B9A1495C}">
      <dgm:prSet/>
      <dgm:spPr/>
      <dgm:t>
        <a:bodyPr/>
        <a:lstStyle/>
        <a:p>
          <a:endParaRPr lang="en-US">
            <a:latin typeface="Calibri"/>
            <a:cs typeface="Calibri"/>
          </a:endParaRPr>
        </a:p>
      </dgm:t>
    </dgm:pt>
    <dgm:pt modelId="{14D52060-1D98-C148-AB8D-62E4BEE27D32}" type="sibTrans" cxnId="{69DE15AA-6B9B-1D4C-A71F-1D45B9A1495C}">
      <dgm:prSet/>
      <dgm:spPr/>
      <dgm:t>
        <a:bodyPr/>
        <a:lstStyle/>
        <a:p>
          <a:endParaRPr lang="en-US">
            <a:latin typeface="Calibri"/>
            <a:cs typeface="Calibri"/>
          </a:endParaRPr>
        </a:p>
      </dgm:t>
    </dgm:pt>
    <dgm:pt modelId="{6F52D024-D4E6-1640-9AD6-901073624C25}">
      <dgm:prSet phldrT="[Text]"/>
      <dgm:spPr/>
      <dgm:t>
        <a:bodyPr/>
        <a:lstStyle/>
        <a:p>
          <a:r>
            <a:rPr lang="en-US" dirty="0">
              <a:latin typeface="Calibri"/>
              <a:cs typeface="Calibri"/>
            </a:rPr>
            <a:t>Prevention</a:t>
          </a:r>
        </a:p>
      </dgm:t>
    </dgm:pt>
    <dgm:pt modelId="{A6873D17-20B5-4946-A26B-A4E3AF0AF047}" type="parTrans" cxnId="{AD37148E-127E-6346-8A99-D24E00D1D81F}">
      <dgm:prSet/>
      <dgm:spPr/>
      <dgm:t>
        <a:bodyPr/>
        <a:lstStyle/>
        <a:p>
          <a:endParaRPr lang="en-US">
            <a:latin typeface="Calibri"/>
            <a:cs typeface="Calibri"/>
          </a:endParaRPr>
        </a:p>
      </dgm:t>
    </dgm:pt>
    <dgm:pt modelId="{59E13EE2-25C1-1044-8B32-C910689480F1}" type="sibTrans" cxnId="{AD37148E-127E-6346-8A99-D24E00D1D81F}">
      <dgm:prSet/>
      <dgm:spPr/>
      <dgm:t>
        <a:bodyPr/>
        <a:lstStyle/>
        <a:p>
          <a:endParaRPr lang="en-US">
            <a:latin typeface="Calibri"/>
            <a:cs typeface="Calibri"/>
          </a:endParaRPr>
        </a:p>
      </dgm:t>
    </dgm:pt>
    <dgm:pt modelId="{C0C92B64-3A01-9941-AC0C-1F8EFCA6058F}">
      <dgm:prSet phldrT="[Text]"/>
      <dgm:spPr/>
      <dgm:t>
        <a:bodyPr/>
        <a:lstStyle/>
        <a:p>
          <a:r>
            <a:rPr lang="en-US" dirty="0">
              <a:latin typeface="Calibri"/>
              <a:cs typeface="Calibri"/>
            </a:rPr>
            <a:t>Patient empowerment</a:t>
          </a:r>
        </a:p>
      </dgm:t>
    </dgm:pt>
    <dgm:pt modelId="{5B120750-4E21-2740-A32E-9C1017D722D6}" type="parTrans" cxnId="{AC98BDDB-6E35-9D42-BB3E-902CA3B9C645}">
      <dgm:prSet/>
      <dgm:spPr/>
      <dgm:t>
        <a:bodyPr/>
        <a:lstStyle/>
        <a:p>
          <a:endParaRPr lang="en-US">
            <a:latin typeface="Calibri"/>
            <a:cs typeface="Calibri"/>
          </a:endParaRPr>
        </a:p>
      </dgm:t>
    </dgm:pt>
    <dgm:pt modelId="{8BBA7A3F-7F6B-1B4A-AFFB-80111C61EADF}" type="sibTrans" cxnId="{AC98BDDB-6E35-9D42-BB3E-902CA3B9C645}">
      <dgm:prSet/>
      <dgm:spPr/>
      <dgm:t>
        <a:bodyPr/>
        <a:lstStyle/>
        <a:p>
          <a:endParaRPr lang="en-US">
            <a:latin typeface="Calibri"/>
            <a:cs typeface="Calibri"/>
          </a:endParaRPr>
        </a:p>
      </dgm:t>
    </dgm:pt>
    <dgm:pt modelId="{AA264998-E0F3-3747-AB26-37C36580E0A6}">
      <dgm:prSet phldrT="[Text]"/>
      <dgm:spPr/>
      <dgm:t>
        <a:bodyPr/>
        <a:lstStyle/>
        <a:p>
          <a:r>
            <a:rPr lang="en-US" dirty="0">
              <a:latin typeface="Calibri"/>
              <a:cs typeface="Calibri"/>
            </a:rPr>
            <a:t>Reduce carbon intensity</a:t>
          </a:r>
        </a:p>
      </dgm:t>
    </dgm:pt>
    <dgm:pt modelId="{C182CE1E-EA46-EC4F-9EC0-2DD48EB01CCF}" type="parTrans" cxnId="{54F7CA59-A4B5-514B-887C-77FD287D9CD5}">
      <dgm:prSet/>
      <dgm:spPr/>
      <dgm:t>
        <a:bodyPr/>
        <a:lstStyle/>
        <a:p>
          <a:endParaRPr lang="en-US">
            <a:latin typeface="Calibri"/>
            <a:cs typeface="Calibri"/>
          </a:endParaRPr>
        </a:p>
      </dgm:t>
    </dgm:pt>
    <dgm:pt modelId="{4F90F977-00AD-FE4F-B568-5E345FCC1665}" type="sibTrans" cxnId="{54F7CA59-A4B5-514B-887C-77FD287D9CD5}">
      <dgm:prSet/>
      <dgm:spPr/>
      <dgm:t>
        <a:bodyPr/>
        <a:lstStyle/>
        <a:p>
          <a:endParaRPr lang="en-US">
            <a:latin typeface="Calibri"/>
            <a:cs typeface="Calibri"/>
          </a:endParaRPr>
        </a:p>
      </dgm:t>
    </dgm:pt>
    <dgm:pt modelId="{AED82BE3-9AB5-2641-BFC3-5474E4257439}">
      <dgm:prSet phldrT="[Text]"/>
      <dgm:spPr/>
      <dgm:t>
        <a:bodyPr/>
        <a:lstStyle/>
        <a:p>
          <a:r>
            <a:rPr lang="en-US" dirty="0">
              <a:latin typeface="Calibri"/>
              <a:cs typeface="Calibri"/>
            </a:rPr>
            <a:t>Low carbon alternatives</a:t>
          </a:r>
        </a:p>
      </dgm:t>
    </dgm:pt>
    <dgm:pt modelId="{35625F34-B073-114B-8982-EFBC2D84583D}" type="parTrans" cxnId="{24ED3CA6-3AFC-3940-9555-2184D4CA01C2}">
      <dgm:prSet/>
      <dgm:spPr/>
      <dgm:t>
        <a:bodyPr/>
        <a:lstStyle/>
        <a:p>
          <a:endParaRPr lang="en-US">
            <a:latin typeface="Calibri"/>
            <a:cs typeface="Calibri"/>
          </a:endParaRPr>
        </a:p>
      </dgm:t>
    </dgm:pt>
    <dgm:pt modelId="{7BFDC81E-657E-B24C-9654-B8679BCCAA17}" type="sibTrans" cxnId="{24ED3CA6-3AFC-3940-9555-2184D4CA01C2}">
      <dgm:prSet/>
      <dgm:spPr/>
      <dgm:t>
        <a:bodyPr/>
        <a:lstStyle/>
        <a:p>
          <a:endParaRPr lang="en-US">
            <a:latin typeface="Calibri"/>
            <a:cs typeface="Calibri"/>
          </a:endParaRPr>
        </a:p>
      </dgm:t>
    </dgm:pt>
    <dgm:pt modelId="{C5786874-C1B1-174D-B6CC-27EA1733B917}">
      <dgm:prSet phldrT="[Text]"/>
      <dgm:spPr/>
      <dgm:t>
        <a:bodyPr/>
        <a:lstStyle/>
        <a:p>
          <a:r>
            <a:rPr lang="en-US" dirty="0">
              <a:latin typeface="Calibri"/>
              <a:cs typeface="Calibri"/>
            </a:rPr>
            <a:t>Lean pathways </a:t>
          </a:r>
        </a:p>
      </dgm:t>
    </dgm:pt>
    <dgm:pt modelId="{D26DAC2C-90FE-8D4F-930D-B1C63A98D86F}" type="parTrans" cxnId="{54C93E9E-B165-E041-8B90-3E47F0B033CF}">
      <dgm:prSet/>
      <dgm:spPr/>
      <dgm:t>
        <a:bodyPr/>
        <a:lstStyle/>
        <a:p>
          <a:endParaRPr lang="en-US">
            <a:latin typeface="Calibri"/>
            <a:cs typeface="Calibri"/>
          </a:endParaRPr>
        </a:p>
      </dgm:t>
    </dgm:pt>
    <dgm:pt modelId="{6CE0DBFC-9A7E-C245-901A-0802D32FCCAB}" type="sibTrans" cxnId="{54C93E9E-B165-E041-8B90-3E47F0B033CF}">
      <dgm:prSet/>
      <dgm:spPr/>
      <dgm:t>
        <a:bodyPr/>
        <a:lstStyle/>
        <a:p>
          <a:endParaRPr lang="en-US">
            <a:latin typeface="Calibri"/>
            <a:cs typeface="Calibri"/>
          </a:endParaRPr>
        </a:p>
      </dgm:t>
    </dgm:pt>
    <dgm:pt modelId="{92250171-489F-0E4C-B7F1-B92EFD908C05}">
      <dgm:prSet phldrT="[Text]"/>
      <dgm:spPr/>
      <dgm:t>
        <a:bodyPr/>
        <a:lstStyle/>
        <a:p>
          <a:r>
            <a:rPr lang="en-US" dirty="0">
              <a:latin typeface="Calibri"/>
              <a:cs typeface="Calibri"/>
            </a:rPr>
            <a:t>Sustainable estates</a:t>
          </a:r>
        </a:p>
      </dgm:t>
    </dgm:pt>
    <dgm:pt modelId="{0FB38705-88D4-1044-9F07-27E36A8844C1}" type="parTrans" cxnId="{F72BAC02-410D-7E4A-AAB0-E2877A4A305B}">
      <dgm:prSet/>
      <dgm:spPr/>
      <dgm:t>
        <a:bodyPr/>
        <a:lstStyle/>
        <a:p>
          <a:endParaRPr lang="en-US">
            <a:latin typeface="Calibri"/>
            <a:cs typeface="Calibri"/>
          </a:endParaRPr>
        </a:p>
      </dgm:t>
    </dgm:pt>
    <dgm:pt modelId="{8879E37E-4CAD-4541-9558-7A581548F705}" type="sibTrans" cxnId="{F72BAC02-410D-7E4A-AAB0-E2877A4A305B}">
      <dgm:prSet/>
      <dgm:spPr/>
      <dgm:t>
        <a:bodyPr/>
        <a:lstStyle/>
        <a:p>
          <a:endParaRPr lang="en-US">
            <a:latin typeface="Calibri"/>
            <a:cs typeface="Calibri"/>
          </a:endParaRPr>
        </a:p>
      </dgm:t>
    </dgm:pt>
    <dgm:pt modelId="{DE558397-CC6A-C644-AB82-EDFE742DD92B}" type="pres">
      <dgm:prSet presAssocID="{9F892C3C-1DF9-AC48-8634-7B9C2C427F49}" presName="diagram" presStyleCnt="0">
        <dgm:presLayoutVars>
          <dgm:chPref val="1"/>
          <dgm:dir/>
          <dgm:animOne val="branch"/>
          <dgm:animLvl val="lvl"/>
          <dgm:resizeHandles val="exact"/>
        </dgm:presLayoutVars>
      </dgm:prSet>
      <dgm:spPr/>
    </dgm:pt>
    <dgm:pt modelId="{F873D24A-ADB9-D042-A291-7CAC4B119009}" type="pres">
      <dgm:prSet presAssocID="{6715A2B3-6B2D-B04E-ADBD-E640B6BC8B8E}" presName="root1" presStyleCnt="0"/>
      <dgm:spPr/>
    </dgm:pt>
    <dgm:pt modelId="{F04B9699-ACB0-FE47-A6DA-3351A35138C7}" type="pres">
      <dgm:prSet presAssocID="{6715A2B3-6B2D-B04E-ADBD-E640B6BC8B8E}" presName="LevelOneTextNode" presStyleLbl="node0" presStyleIdx="0" presStyleCnt="1">
        <dgm:presLayoutVars>
          <dgm:chPref val="3"/>
        </dgm:presLayoutVars>
      </dgm:prSet>
      <dgm:spPr/>
    </dgm:pt>
    <dgm:pt modelId="{D38766F4-23A5-B74B-BDFE-BE77FC012984}" type="pres">
      <dgm:prSet presAssocID="{6715A2B3-6B2D-B04E-ADBD-E640B6BC8B8E}" presName="level2hierChild" presStyleCnt="0"/>
      <dgm:spPr/>
    </dgm:pt>
    <dgm:pt modelId="{7818B5FB-98B1-EC47-AB6C-3F04FF8F5F8A}" type="pres">
      <dgm:prSet presAssocID="{7BF20957-0672-CB45-ACB5-9451554324C2}" presName="conn2-1" presStyleLbl="parChTrans1D2" presStyleIdx="0" presStyleCnt="2"/>
      <dgm:spPr/>
    </dgm:pt>
    <dgm:pt modelId="{2E5B62FD-3260-1B46-828D-389C2F7741E4}" type="pres">
      <dgm:prSet presAssocID="{7BF20957-0672-CB45-ACB5-9451554324C2}" presName="connTx" presStyleLbl="parChTrans1D2" presStyleIdx="0" presStyleCnt="2"/>
      <dgm:spPr/>
    </dgm:pt>
    <dgm:pt modelId="{3DA02CE1-5D41-CD4A-A941-5E54A7E7A209}" type="pres">
      <dgm:prSet presAssocID="{A205C556-9525-F74A-B2B7-657E5A76C630}" presName="root2" presStyleCnt="0"/>
      <dgm:spPr/>
    </dgm:pt>
    <dgm:pt modelId="{B5DE997A-29D1-C24F-ABAF-8B412A21CA8B}" type="pres">
      <dgm:prSet presAssocID="{A205C556-9525-F74A-B2B7-657E5A76C630}" presName="LevelTwoTextNode" presStyleLbl="node2" presStyleIdx="0" presStyleCnt="2">
        <dgm:presLayoutVars>
          <dgm:chPref val="3"/>
        </dgm:presLayoutVars>
      </dgm:prSet>
      <dgm:spPr/>
    </dgm:pt>
    <dgm:pt modelId="{A5F37652-C51A-9344-8820-CA112B9DA015}" type="pres">
      <dgm:prSet presAssocID="{A205C556-9525-F74A-B2B7-657E5A76C630}" presName="level3hierChild" presStyleCnt="0"/>
      <dgm:spPr/>
    </dgm:pt>
    <dgm:pt modelId="{3FDB81BD-0E77-F441-98B4-0134F94FD21C}" type="pres">
      <dgm:prSet presAssocID="{A6873D17-20B5-4946-A26B-A4E3AF0AF047}" presName="conn2-1" presStyleLbl="parChTrans1D3" presStyleIdx="0" presStyleCnt="5"/>
      <dgm:spPr/>
    </dgm:pt>
    <dgm:pt modelId="{FEFD297D-CA7B-6A4C-9CEB-01F4C52B4A38}" type="pres">
      <dgm:prSet presAssocID="{A6873D17-20B5-4946-A26B-A4E3AF0AF047}" presName="connTx" presStyleLbl="parChTrans1D3" presStyleIdx="0" presStyleCnt="5"/>
      <dgm:spPr/>
    </dgm:pt>
    <dgm:pt modelId="{CB060D05-F29A-9547-94A9-E1C93CA64565}" type="pres">
      <dgm:prSet presAssocID="{6F52D024-D4E6-1640-9AD6-901073624C25}" presName="root2" presStyleCnt="0"/>
      <dgm:spPr/>
    </dgm:pt>
    <dgm:pt modelId="{A6765925-0C81-B942-955B-7BF243B817EC}" type="pres">
      <dgm:prSet presAssocID="{6F52D024-D4E6-1640-9AD6-901073624C25}" presName="LevelTwoTextNode" presStyleLbl="node3" presStyleIdx="0" presStyleCnt="5">
        <dgm:presLayoutVars>
          <dgm:chPref val="3"/>
        </dgm:presLayoutVars>
      </dgm:prSet>
      <dgm:spPr/>
    </dgm:pt>
    <dgm:pt modelId="{3CA9D43B-D298-3245-8864-C4CD747FA2E9}" type="pres">
      <dgm:prSet presAssocID="{6F52D024-D4E6-1640-9AD6-901073624C25}" presName="level3hierChild" presStyleCnt="0"/>
      <dgm:spPr/>
    </dgm:pt>
    <dgm:pt modelId="{35691641-E892-CE47-841B-209780ABA84F}" type="pres">
      <dgm:prSet presAssocID="{5B120750-4E21-2740-A32E-9C1017D722D6}" presName="conn2-1" presStyleLbl="parChTrans1D3" presStyleIdx="1" presStyleCnt="5"/>
      <dgm:spPr/>
    </dgm:pt>
    <dgm:pt modelId="{B1B22EE1-C708-F443-B1E3-3310996D83C9}" type="pres">
      <dgm:prSet presAssocID="{5B120750-4E21-2740-A32E-9C1017D722D6}" presName="connTx" presStyleLbl="parChTrans1D3" presStyleIdx="1" presStyleCnt="5"/>
      <dgm:spPr/>
    </dgm:pt>
    <dgm:pt modelId="{4D32365C-B001-9842-A3CE-1CC9D5EA14F8}" type="pres">
      <dgm:prSet presAssocID="{C0C92B64-3A01-9941-AC0C-1F8EFCA6058F}" presName="root2" presStyleCnt="0"/>
      <dgm:spPr/>
    </dgm:pt>
    <dgm:pt modelId="{857D7663-8BC5-B141-8CDB-F1995BD19728}" type="pres">
      <dgm:prSet presAssocID="{C0C92B64-3A01-9941-AC0C-1F8EFCA6058F}" presName="LevelTwoTextNode" presStyleLbl="node3" presStyleIdx="1" presStyleCnt="5">
        <dgm:presLayoutVars>
          <dgm:chPref val="3"/>
        </dgm:presLayoutVars>
      </dgm:prSet>
      <dgm:spPr/>
    </dgm:pt>
    <dgm:pt modelId="{5338B27F-7F5E-004F-9C9F-0720983A1AF9}" type="pres">
      <dgm:prSet presAssocID="{C0C92B64-3A01-9941-AC0C-1F8EFCA6058F}" presName="level3hierChild" presStyleCnt="0"/>
      <dgm:spPr/>
    </dgm:pt>
    <dgm:pt modelId="{5A674C47-7845-F24E-AD2F-0989BC6137B7}" type="pres">
      <dgm:prSet presAssocID="{D26DAC2C-90FE-8D4F-930D-B1C63A98D86F}" presName="conn2-1" presStyleLbl="parChTrans1D3" presStyleIdx="2" presStyleCnt="5"/>
      <dgm:spPr/>
    </dgm:pt>
    <dgm:pt modelId="{3D11B539-03E7-E546-BB63-413730B2C70A}" type="pres">
      <dgm:prSet presAssocID="{D26DAC2C-90FE-8D4F-930D-B1C63A98D86F}" presName="connTx" presStyleLbl="parChTrans1D3" presStyleIdx="2" presStyleCnt="5"/>
      <dgm:spPr/>
    </dgm:pt>
    <dgm:pt modelId="{DF5BCEAE-8618-2C4D-97B7-8B9189EF0CF6}" type="pres">
      <dgm:prSet presAssocID="{C5786874-C1B1-174D-B6CC-27EA1733B917}" presName="root2" presStyleCnt="0"/>
      <dgm:spPr/>
    </dgm:pt>
    <dgm:pt modelId="{C5A8E51A-D778-2C49-821F-A82D7B06C6CB}" type="pres">
      <dgm:prSet presAssocID="{C5786874-C1B1-174D-B6CC-27EA1733B917}" presName="LevelTwoTextNode" presStyleLbl="node3" presStyleIdx="2" presStyleCnt="5">
        <dgm:presLayoutVars>
          <dgm:chPref val="3"/>
        </dgm:presLayoutVars>
      </dgm:prSet>
      <dgm:spPr/>
    </dgm:pt>
    <dgm:pt modelId="{1F513572-F445-3341-BB41-7681B02267C2}" type="pres">
      <dgm:prSet presAssocID="{C5786874-C1B1-174D-B6CC-27EA1733B917}" presName="level3hierChild" presStyleCnt="0"/>
      <dgm:spPr/>
    </dgm:pt>
    <dgm:pt modelId="{FBECE7A7-E057-BC46-B9CE-8250783AE175}" type="pres">
      <dgm:prSet presAssocID="{C182CE1E-EA46-EC4F-9EC0-2DD48EB01CCF}" presName="conn2-1" presStyleLbl="parChTrans1D2" presStyleIdx="1" presStyleCnt="2"/>
      <dgm:spPr/>
    </dgm:pt>
    <dgm:pt modelId="{9C7802BD-F5CD-9244-8244-8734F7A69743}" type="pres">
      <dgm:prSet presAssocID="{C182CE1E-EA46-EC4F-9EC0-2DD48EB01CCF}" presName="connTx" presStyleLbl="parChTrans1D2" presStyleIdx="1" presStyleCnt="2"/>
      <dgm:spPr/>
    </dgm:pt>
    <dgm:pt modelId="{36D04630-1F57-944C-8134-DCD39D9393A0}" type="pres">
      <dgm:prSet presAssocID="{AA264998-E0F3-3747-AB26-37C36580E0A6}" presName="root2" presStyleCnt="0"/>
      <dgm:spPr/>
    </dgm:pt>
    <dgm:pt modelId="{83ACC167-4EAE-244E-8A1F-91C04549E6F7}" type="pres">
      <dgm:prSet presAssocID="{AA264998-E0F3-3747-AB26-37C36580E0A6}" presName="LevelTwoTextNode" presStyleLbl="node2" presStyleIdx="1" presStyleCnt="2">
        <dgm:presLayoutVars>
          <dgm:chPref val="3"/>
        </dgm:presLayoutVars>
      </dgm:prSet>
      <dgm:spPr/>
    </dgm:pt>
    <dgm:pt modelId="{A42A86FD-A777-0F45-A1B3-C0776C031203}" type="pres">
      <dgm:prSet presAssocID="{AA264998-E0F3-3747-AB26-37C36580E0A6}" presName="level3hierChild" presStyleCnt="0"/>
      <dgm:spPr/>
    </dgm:pt>
    <dgm:pt modelId="{6B6CA60C-954D-374A-AF62-5D6ED445DAF0}" type="pres">
      <dgm:prSet presAssocID="{35625F34-B073-114B-8982-EFBC2D84583D}" presName="conn2-1" presStyleLbl="parChTrans1D3" presStyleIdx="3" presStyleCnt="5"/>
      <dgm:spPr/>
    </dgm:pt>
    <dgm:pt modelId="{A8E1AE88-979B-6E49-8A64-18C455D75DE3}" type="pres">
      <dgm:prSet presAssocID="{35625F34-B073-114B-8982-EFBC2D84583D}" presName="connTx" presStyleLbl="parChTrans1D3" presStyleIdx="3" presStyleCnt="5"/>
      <dgm:spPr/>
    </dgm:pt>
    <dgm:pt modelId="{CD19B3A9-3CC4-C440-AE37-F7BB2E35EC48}" type="pres">
      <dgm:prSet presAssocID="{AED82BE3-9AB5-2641-BFC3-5474E4257439}" presName="root2" presStyleCnt="0"/>
      <dgm:spPr/>
    </dgm:pt>
    <dgm:pt modelId="{B7000C97-FD38-144B-B48D-AE8F8102190D}" type="pres">
      <dgm:prSet presAssocID="{AED82BE3-9AB5-2641-BFC3-5474E4257439}" presName="LevelTwoTextNode" presStyleLbl="node3" presStyleIdx="3" presStyleCnt="5">
        <dgm:presLayoutVars>
          <dgm:chPref val="3"/>
        </dgm:presLayoutVars>
      </dgm:prSet>
      <dgm:spPr/>
    </dgm:pt>
    <dgm:pt modelId="{C0C9010C-9957-F340-9A0F-877275F918B0}" type="pres">
      <dgm:prSet presAssocID="{AED82BE3-9AB5-2641-BFC3-5474E4257439}" presName="level3hierChild" presStyleCnt="0"/>
      <dgm:spPr/>
    </dgm:pt>
    <dgm:pt modelId="{3412B044-CDA5-344C-AC01-F006E2B13806}" type="pres">
      <dgm:prSet presAssocID="{0FB38705-88D4-1044-9F07-27E36A8844C1}" presName="conn2-1" presStyleLbl="parChTrans1D3" presStyleIdx="4" presStyleCnt="5"/>
      <dgm:spPr/>
    </dgm:pt>
    <dgm:pt modelId="{53C6043B-B72D-6D40-B6CD-00B19A2586DA}" type="pres">
      <dgm:prSet presAssocID="{0FB38705-88D4-1044-9F07-27E36A8844C1}" presName="connTx" presStyleLbl="parChTrans1D3" presStyleIdx="4" presStyleCnt="5"/>
      <dgm:spPr/>
    </dgm:pt>
    <dgm:pt modelId="{C2AC1660-6DC8-6C45-A522-2394F68146E2}" type="pres">
      <dgm:prSet presAssocID="{92250171-489F-0E4C-B7F1-B92EFD908C05}" presName="root2" presStyleCnt="0"/>
      <dgm:spPr/>
    </dgm:pt>
    <dgm:pt modelId="{09B9CD47-262F-D647-BA6D-AC49A45B33AB}" type="pres">
      <dgm:prSet presAssocID="{92250171-489F-0E4C-B7F1-B92EFD908C05}" presName="LevelTwoTextNode" presStyleLbl="node3" presStyleIdx="4" presStyleCnt="5">
        <dgm:presLayoutVars>
          <dgm:chPref val="3"/>
        </dgm:presLayoutVars>
      </dgm:prSet>
      <dgm:spPr/>
    </dgm:pt>
    <dgm:pt modelId="{70FE8808-9FC4-E946-89BA-66A492902602}" type="pres">
      <dgm:prSet presAssocID="{92250171-489F-0E4C-B7F1-B92EFD908C05}" presName="level3hierChild" presStyleCnt="0"/>
      <dgm:spPr/>
    </dgm:pt>
  </dgm:ptLst>
  <dgm:cxnLst>
    <dgm:cxn modelId="{10390501-B141-5345-8907-1E62256917EC}" type="presOf" srcId="{0FB38705-88D4-1044-9F07-27E36A8844C1}" destId="{53C6043B-B72D-6D40-B6CD-00B19A2586DA}" srcOrd="1" destOrd="0" presId="urn:microsoft.com/office/officeart/2005/8/layout/hierarchy2"/>
    <dgm:cxn modelId="{F72BAC02-410D-7E4A-AAB0-E2877A4A305B}" srcId="{AA264998-E0F3-3747-AB26-37C36580E0A6}" destId="{92250171-489F-0E4C-B7F1-B92EFD908C05}" srcOrd="1" destOrd="0" parTransId="{0FB38705-88D4-1044-9F07-27E36A8844C1}" sibTransId="{8879E37E-4CAD-4541-9558-7A581548F705}"/>
    <dgm:cxn modelId="{3B0BEA03-0CFA-E947-93CF-5038E6D2D4E4}" type="presOf" srcId="{C182CE1E-EA46-EC4F-9EC0-2DD48EB01CCF}" destId="{9C7802BD-F5CD-9244-8244-8734F7A69743}" srcOrd="1" destOrd="0" presId="urn:microsoft.com/office/officeart/2005/8/layout/hierarchy2"/>
    <dgm:cxn modelId="{1A098B07-6175-1C43-BD20-CE037B6F5014}" type="presOf" srcId="{92250171-489F-0E4C-B7F1-B92EFD908C05}" destId="{09B9CD47-262F-D647-BA6D-AC49A45B33AB}" srcOrd="0" destOrd="0" presId="urn:microsoft.com/office/officeart/2005/8/layout/hierarchy2"/>
    <dgm:cxn modelId="{E970A632-D659-AD41-A92B-57311396CC06}" type="presOf" srcId="{5B120750-4E21-2740-A32E-9C1017D722D6}" destId="{35691641-E892-CE47-841B-209780ABA84F}" srcOrd="0" destOrd="0" presId="urn:microsoft.com/office/officeart/2005/8/layout/hierarchy2"/>
    <dgm:cxn modelId="{5FDF0141-7FC7-D94C-A7F7-6EAEF9088037}" type="presOf" srcId="{D26DAC2C-90FE-8D4F-930D-B1C63A98D86F}" destId="{5A674C47-7845-F24E-AD2F-0989BC6137B7}" srcOrd="0" destOrd="0" presId="urn:microsoft.com/office/officeart/2005/8/layout/hierarchy2"/>
    <dgm:cxn modelId="{1B678951-4D58-6B4A-89FE-17C569D309E8}" type="presOf" srcId="{A6873D17-20B5-4946-A26B-A4E3AF0AF047}" destId="{3FDB81BD-0E77-F441-98B4-0134F94FD21C}" srcOrd="0" destOrd="0" presId="urn:microsoft.com/office/officeart/2005/8/layout/hierarchy2"/>
    <dgm:cxn modelId="{BFFEED56-5DB1-0E43-9775-96E7261246B2}" type="presOf" srcId="{0FB38705-88D4-1044-9F07-27E36A8844C1}" destId="{3412B044-CDA5-344C-AC01-F006E2B13806}" srcOrd="0" destOrd="0" presId="urn:microsoft.com/office/officeart/2005/8/layout/hierarchy2"/>
    <dgm:cxn modelId="{54F7CA59-A4B5-514B-887C-77FD287D9CD5}" srcId="{6715A2B3-6B2D-B04E-ADBD-E640B6BC8B8E}" destId="{AA264998-E0F3-3747-AB26-37C36580E0A6}" srcOrd="1" destOrd="0" parTransId="{C182CE1E-EA46-EC4F-9EC0-2DD48EB01CCF}" sibTransId="{4F90F977-00AD-FE4F-B568-5E345FCC1665}"/>
    <dgm:cxn modelId="{73AFAF5B-89CA-8643-80CE-FF2D9432CD5A}" type="presOf" srcId="{9F892C3C-1DF9-AC48-8634-7B9C2C427F49}" destId="{DE558397-CC6A-C644-AB82-EDFE742DD92B}" srcOrd="0" destOrd="0" presId="urn:microsoft.com/office/officeart/2005/8/layout/hierarchy2"/>
    <dgm:cxn modelId="{D554AF5D-DED1-BA41-AF08-F57A4AC99238}" type="presOf" srcId="{A205C556-9525-F74A-B2B7-657E5A76C630}" destId="{B5DE997A-29D1-C24F-ABAF-8B412A21CA8B}" srcOrd="0" destOrd="0" presId="urn:microsoft.com/office/officeart/2005/8/layout/hierarchy2"/>
    <dgm:cxn modelId="{6966B065-1170-6E4A-A862-7B2C6CDF1EF2}" type="presOf" srcId="{35625F34-B073-114B-8982-EFBC2D84583D}" destId="{6B6CA60C-954D-374A-AF62-5D6ED445DAF0}" srcOrd="0" destOrd="0" presId="urn:microsoft.com/office/officeart/2005/8/layout/hierarchy2"/>
    <dgm:cxn modelId="{04827D6C-F32C-1644-8A67-25BC3886217F}" type="presOf" srcId="{A6873D17-20B5-4946-A26B-A4E3AF0AF047}" destId="{FEFD297D-CA7B-6A4C-9CEB-01F4C52B4A38}" srcOrd="1" destOrd="0" presId="urn:microsoft.com/office/officeart/2005/8/layout/hierarchy2"/>
    <dgm:cxn modelId="{5B031977-E200-3F46-AD23-6EA11D1BF522}" type="presOf" srcId="{35625F34-B073-114B-8982-EFBC2D84583D}" destId="{A8E1AE88-979B-6E49-8A64-18C455D75DE3}" srcOrd="1" destOrd="0" presId="urn:microsoft.com/office/officeart/2005/8/layout/hierarchy2"/>
    <dgm:cxn modelId="{D9DD0B7A-D823-F649-9ACA-858FFB811C96}" type="presOf" srcId="{7BF20957-0672-CB45-ACB5-9451554324C2}" destId="{7818B5FB-98B1-EC47-AB6C-3F04FF8F5F8A}" srcOrd="0" destOrd="0" presId="urn:microsoft.com/office/officeart/2005/8/layout/hierarchy2"/>
    <dgm:cxn modelId="{9ED5C37A-7153-B243-B013-B452BAAE4121}" type="presOf" srcId="{D26DAC2C-90FE-8D4F-930D-B1C63A98D86F}" destId="{3D11B539-03E7-E546-BB63-413730B2C70A}" srcOrd="1" destOrd="0" presId="urn:microsoft.com/office/officeart/2005/8/layout/hierarchy2"/>
    <dgm:cxn modelId="{ECACBC86-4C68-704D-8987-4230093AA4B0}" type="presOf" srcId="{AED82BE3-9AB5-2641-BFC3-5474E4257439}" destId="{B7000C97-FD38-144B-B48D-AE8F8102190D}" srcOrd="0" destOrd="0" presId="urn:microsoft.com/office/officeart/2005/8/layout/hierarchy2"/>
    <dgm:cxn modelId="{AD37148E-127E-6346-8A99-D24E00D1D81F}" srcId="{A205C556-9525-F74A-B2B7-657E5A76C630}" destId="{6F52D024-D4E6-1640-9AD6-901073624C25}" srcOrd="0" destOrd="0" parTransId="{A6873D17-20B5-4946-A26B-A4E3AF0AF047}" sibTransId="{59E13EE2-25C1-1044-8B32-C910689480F1}"/>
    <dgm:cxn modelId="{80F14791-F964-C44B-A9E8-4E15546323E7}" srcId="{9F892C3C-1DF9-AC48-8634-7B9C2C427F49}" destId="{6715A2B3-6B2D-B04E-ADBD-E640B6BC8B8E}" srcOrd="0" destOrd="0" parTransId="{61131FBF-1DC0-C34B-87A7-63C7CB8DDD58}" sibTransId="{E286438C-846F-E94F-B1F9-AAD044A9AC1A}"/>
    <dgm:cxn modelId="{54C93E9E-B165-E041-8B90-3E47F0B033CF}" srcId="{A205C556-9525-F74A-B2B7-657E5A76C630}" destId="{C5786874-C1B1-174D-B6CC-27EA1733B917}" srcOrd="2" destOrd="0" parTransId="{D26DAC2C-90FE-8D4F-930D-B1C63A98D86F}" sibTransId="{6CE0DBFC-9A7E-C245-901A-0802D32FCCAB}"/>
    <dgm:cxn modelId="{24ED3CA6-3AFC-3940-9555-2184D4CA01C2}" srcId="{AA264998-E0F3-3747-AB26-37C36580E0A6}" destId="{AED82BE3-9AB5-2641-BFC3-5474E4257439}" srcOrd="0" destOrd="0" parTransId="{35625F34-B073-114B-8982-EFBC2D84583D}" sibTransId="{7BFDC81E-657E-B24C-9654-B8679BCCAA17}"/>
    <dgm:cxn modelId="{69DE15AA-6B9B-1D4C-A71F-1D45B9A1495C}" srcId="{6715A2B3-6B2D-B04E-ADBD-E640B6BC8B8E}" destId="{A205C556-9525-F74A-B2B7-657E5A76C630}" srcOrd="0" destOrd="0" parTransId="{7BF20957-0672-CB45-ACB5-9451554324C2}" sibTransId="{14D52060-1D98-C148-AB8D-62E4BEE27D32}"/>
    <dgm:cxn modelId="{0E3293AB-3F1F-DC40-8A53-315CA62F6E0B}" type="presOf" srcId="{6715A2B3-6B2D-B04E-ADBD-E640B6BC8B8E}" destId="{F04B9699-ACB0-FE47-A6DA-3351A35138C7}" srcOrd="0" destOrd="0" presId="urn:microsoft.com/office/officeart/2005/8/layout/hierarchy2"/>
    <dgm:cxn modelId="{57288FB4-7E46-2040-87E5-6A5B49B1A7DC}" type="presOf" srcId="{AA264998-E0F3-3747-AB26-37C36580E0A6}" destId="{83ACC167-4EAE-244E-8A1F-91C04549E6F7}" srcOrd="0" destOrd="0" presId="urn:microsoft.com/office/officeart/2005/8/layout/hierarchy2"/>
    <dgm:cxn modelId="{4C92FFB6-2050-BA44-ADA8-184380DA5352}" type="presOf" srcId="{7BF20957-0672-CB45-ACB5-9451554324C2}" destId="{2E5B62FD-3260-1B46-828D-389C2F7741E4}" srcOrd="1" destOrd="0" presId="urn:microsoft.com/office/officeart/2005/8/layout/hierarchy2"/>
    <dgm:cxn modelId="{67C0F0CE-3182-0C46-8CD5-097CB2752163}" type="presOf" srcId="{C0C92B64-3A01-9941-AC0C-1F8EFCA6058F}" destId="{857D7663-8BC5-B141-8CDB-F1995BD19728}" srcOrd="0" destOrd="0" presId="urn:microsoft.com/office/officeart/2005/8/layout/hierarchy2"/>
    <dgm:cxn modelId="{AC98BDDB-6E35-9D42-BB3E-902CA3B9C645}" srcId="{A205C556-9525-F74A-B2B7-657E5A76C630}" destId="{C0C92B64-3A01-9941-AC0C-1F8EFCA6058F}" srcOrd="1" destOrd="0" parTransId="{5B120750-4E21-2740-A32E-9C1017D722D6}" sibTransId="{8BBA7A3F-7F6B-1B4A-AFFB-80111C61EADF}"/>
    <dgm:cxn modelId="{B7F8CBDE-9DCA-B94D-85F3-216225627B67}" type="presOf" srcId="{6F52D024-D4E6-1640-9AD6-901073624C25}" destId="{A6765925-0C81-B942-955B-7BF243B817EC}" srcOrd="0" destOrd="0" presId="urn:microsoft.com/office/officeart/2005/8/layout/hierarchy2"/>
    <dgm:cxn modelId="{5E6F4BE2-7EAE-0041-8529-EDC5A45EA4AE}" type="presOf" srcId="{C5786874-C1B1-174D-B6CC-27EA1733B917}" destId="{C5A8E51A-D778-2C49-821F-A82D7B06C6CB}" srcOrd="0" destOrd="0" presId="urn:microsoft.com/office/officeart/2005/8/layout/hierarchy2"/>
    <dgm:cxn modelId="{B57AEAEA-AED9-FE44-BCBD-344AD0CB7B4D}" type="presOf" srcId="{C182CE1E-EA46-EC4F-9EC0-2DD48EB01CCF}" destId="{FBECE7A7-E057-BC46-B9CE-8250783AE175}" srcOrd="0" destOrd="0" presId="urn:microsoft.com/office/officeart/2005/8/layout/hierarchy2"/>
    <dgm:cxn modelId="{CE88B6FE-47E5-7845-AA8A-549DFB0FD2D4}" type="presOf" srcId="{5B120750-4E21-2740-A32E-9C1017D722D6}" destId="{B1B22EE1-C708-F443-B1E3-3310996D83C9}" srcOrd="1" destOrd="0" presId="urn:microsoft.com/office/officeart/2005/8/layout/hierarchy2"/>
    <dgm:cxn modelId="{EC4C5A08-334D-AC49-9C21-8B9D9B16E35E}" type="presParOf" srcId="{DE558397-CC6A-C644-AB82-EDFE742DD92B}" destId="{F873D24A-ADB9-D042-A291-7CAC4B119009}" srcOrd="0" destOrd="0" presId="urn:microsoft.com/office/officeart/2005/8/layout/hierarchy2"/>
    <dgm:cxn modelId="{50FD27FA-5793-524B-8867-5370C3D8F51B}" type="presParOf" srcId="{F873D24A-ADB9-D042-A291-7CAC4B119009}" destId="{F04B9699-ACB0-FE47-A6DA-3351A35138C7}" srcOrd="0" destOrd="0" presId="urn:microsoft.com/office/officeart/2005/8/layout/hierarchy2"/>
    <dgm:cxn modelId="{9E685C61-74C8-FE4E-97F3-91F831EB857A}" type="presParOf" srcId="{F873D24A-ADB9-D042-A291-7CAC4B119009}" destId="{D38766F4-23A5-B74B-BDFE-BE77FC012984}" srcOrd="1" destOrd="0" presId="urn:microsoft.com/office/officeart/2005/8/layout/hierarchy2"/>
    <dgm:cxn modelId="{3E987B8E-B9FE-344C-AE20-9A4C0505A1FF}" type="presParOf" srcId="{D38766F4-23A5-B74B-BDFE-BE77FC012984}" destId="{7818B5FB-98B1-EC47-AB6C-3F04FF8F5F8A}" srcOrd="0" destOrd="0" presId="urn:microsoft.com/office/officeart/2005/8/layout/hierarchy2"/>
    <dgm:cxn modelId="{8FD2CD6F-C5F8-F443-BBF4-9C7BDF32A7D9}" type="presParOf" srcId="{7818B5FB-98B1-EC47-AB6C-3F04FF8F5F8A}" destId="{2E5B62FD-3260-1B46-828D-389C2F7741E4}" srcOrd="0" destOrd="0" presId="urn:microsoft.com/office/officeart/2005/8/layout/hierarchy2"/>
    <dgm:cxn modelId="{D42881F9-3A71-9B4C-A398-5E565421A25A}" type="presParOf" srcId="{D38766F4-23A5-B74B-BDFE-BE77FC012984}" destId="{3DA02CE1-5D41-CD4A-A941-5E54A7E7A209}" srcOrd="1" destOrd="0" presId="urn:microsoft.com/office/officeart/2005/8/layout/hierarchy2"/>
    <dgm:cxn modelId="{C8CFE58A-116F-AF42-B690-100D70FBADE7}" type="presParOf" srcId="{3DA02CE1-5D41-CD4A-A941-5E54A7E7A209}" destId="{B5DE997A-29D1-C24F-ABAF-8B412A21CA8B}" srcOrd="0" destOrd="0" presId="urn:microsoft.com/office/officeart/2005/8/layout/hierarchy2"/>
    <dgm:cxn modelId="{3DEBF27F-4B16-C149-B1DB-86A4DFE8F46F}" type="presParOf" srcId="{3DA02CE1-5D41-CD4A-A941-5E54A7E7A209}" destId="{A5F37652-C51A-9344-8820-CA112B9DA015}" srcOrd="1" destOrd="0" presId="urn:microsoft.com/office/officeart/2005/8/layout/hierarchy2"/>
    <dgm:cxn modelId="{6D0D7E62-83BA-154A-B714-26917D658DEE}" type="presParOf" srcId="{A5F37652-C51A-9344-8820-CA112B9DA015}" destId="{3FDB81BD-0E77-F441-98B4-0134F94FD21C}" srcOrd="0" destOrd="0" presId="urn:microsoft.com/office/officeart/2005/8/layout/hierarchy2"/>
    <dgm:cxn modelId="{CDFAB4D6-EB30-3F4E-B38F-D6B7BC70E7FB}" type="presParOf" srcId="{3FDB81BD-0E77-F441-98B4-0134F94FD21C}" destId="{FEFD297D-CA7B-6A4C-9CEB-01F4C52B4A38}" srcOrd="0" destOrd="0" presId="urn:microsoft.com/office/officeart/2005/8/layout/hierarchy2"/>
    <dgm:cxn modelId="{038B25C7-0DED-E247-BD35-93BBEDBD9EF5}" type="presParOf" srcId="{A5F37652-C51A-9344-8820-CA112B9DA015}" destId="{CB060D05-F29A-9547-94A9-E1C93CA64565}" srcOrd="1" destOrd="0" presId="urn:microsoft.com/office/officeart/2005/8/layout/hierarchy2"/>
    <dgm:cxn modelId="{C2A477B6-745C-3D4F-AB64-88F42829148C}" type="presParOf" srcId="{CB060D05-F29A-9547-94A9-E1C93CA64565}" destId="{A6765925-0C81-B942-955B-7BF243B817EC}" srcOrd="0" destOrd="0" presId="urn:microsoft.com/office/officeart/2005/8/layout/hierarchy2"/>
    <dgm:cxn modelId="{FE4493EC-D79B-694C-AC97-EF9D26D446D7}" type="presParOf" srcId="{CB060D05-F29A-9547-94A9-E1C93CA64565}" destId="{3CA9D43B-D298-3245-8864-C4CD747FA2E9}" srcOrd="1" destOrd="0" presId="urn:microsoft.com/office/officeart/2005/8/layout/hierarchy2"/>
    <dgm:cxn modelId="{C168A743-A2BF-F145-98B5-FB403424A363}" type="presParOf" srcId="{A5F37652-C51A-9344-8820-CA112B9DA015}" destId="{35691641-E892-CE47-841B-209780ABA84F}" srcOrd="2" destOrd="0" presId="urn:microsoft.com/office/officeart/2005/8/layout/hierarchy2"/>
    <dgm:cxn modelId="{19643433-0A3D-AC42-A547-009412172710}" type="presParOf" srcId="{35691641-E892-CE47-841B-209780ABA84F}" destId="{B1B22EE1-C708-F443-B1E3-3310996D83C9}" srcOrd="0" destOrd="0" presId="urn:microsoft.com/office/officeart/2005/8/layout/hierarchy2"/>
    <dgm:cxn modelId="{E6894E1C-1C24-2A43-8449-3DFCA162C1A2}" type="presParOf" srcId="{A5F37652-C51A-9344-8820-CA112B9DA015}" destId="{4D32365C-B001-9842-A3CE-1CC9D5EA14F8}" srcOrd="3" destOrd="0" presId="urn:microsoft.com/office/officeart/2005/8/layout/hierarchy2"/>
    <dgm:cxn modelId="{AE3FE3A1-550C-2247-A003-E82CB74648D8}" type="presParOf" srcId="{4D32365C-B001-9842-A3CE-1CC9D5EA14F8}" destId="{857D7663-8BC5-B141-8CDB-F1995BD19728}" srcOrd="0" destOrd="0" presId="urn:microsoft.com/office/officeart/2005/8/layout/hierarchy2"/>
    <dgm:cxn modelId="{E243B71B-685F-8B44-A0C4-AF322238DF48}" type="presParOf" srcId="{4D32365C-B001-9842-A3CE-1CC9D5EA14F8}" destId="{5338B27F-7F5E-004F-9C9F-0720983A1AF9}" srcOrd="1" destOrd="0" presId="urn:microsoft.com/office/officeart/2005/8/layout/hierarchy2"/>
    <dgm:cxn modelId="{9CBE0436-A2A2-5847-AAF7-658376CC0047}" type="presParOf" srcId="{A5F37652-C51A-9344-8820-CA112B9DA015}" destId="{5A674C47-7845-F24E-AD2F-0989BC6137B7}" srcOrd="4" destOrd="0" presId="urn:microsoft.com/office/officeart/2005/8/layout/hierarchy2"/>
    <dgm:cxn modelId="{90B5FE70-923F-2E48-80D9-0C1D07C2FED6}" type="presParOf" srcId="{5A674C47-7845-F24E-AD2F-0989BC6137B7}" destId="{3D11B539-03E7-E546-BB63-413730B2C70A}" srcOrd="0" destOrd="0" presId="urn:microsoft.com/office/officeart/2005/8/layout/hierarchy2"/>
    <dgm:cxn modelId="{DEB2658E-E6D8-D345-8885-8532D10A7272}" type="presParOf" srcId="{A5F37652-C51A-9344-8820-CA112B9DA015}" destId="{DF5BCEAE-8618-2C4D-97B7-8B9189EF0CF6}" srcOrd="5" destOrd="0" presId="urn:microsoft.com/office/officeart/2005/8/layout/hierarchy2"/>
    <dgm:cxn modelId="{A66A8C1B-24A7-424E-87B5-321DE6BA46BF}" type="presParOf" srcId="{DF5BCEAE-8618-2C4D-97B7-8B9189EF0CF6}" destId="{C5A8E51A-D778-2C49-821F-A82D7B06C6CB}" srcOrd="0" destOrd="0" presId="urn:microsoft.com/office/officeart/2005/8/layout/hierarchy2"/>
    <dgm:cxn modelId="{0E7D45F8-265B-0E4D-B933-EC464A9FA326}" type="presParOf" srcId="{DF5BCEAE-8618-2C4D-97B7-8B9189EF0CF6}" destId="{1F513572-F445-3341-BB41-7681B02267C2}" srcOrd="1" destOrd="0" presId="urn:microsoft.com/office/officeart/2005/8/layout/hierarchy2"/>
    <dgm:cxn modelId="{29290E45-50EB-3343-8CF6-89A3647E8136}" type="presParOf" srcId="{D38766F4-23A5-B74B-BDFE-BE77FC012984}" destId="{FBECE7A7-E057-BC46-B9CE-8250783AE175}" srcOrd="2" destOrd="0" presId="urn:microsoft.com/office/officeart/2005/8/layout/hierarchy2"/>
    <dgm:cxn modelId="{3CE86594-BED4-8247-BF45-0D4EB3B69AF1}" type="presParOf" srcId="{FBECE7A7-E057-BC46-B9CE-8250783AE175}" destId="{9C7802BD-F5CD-9244-8244-8734F7A69743}" srcOrd="0" destOrd="0" presId="urn:microsoft.com/office/officeart/2005/8/layout/hierarchy2"/>
    <dgm:cxn modelId="{16A77FF1-931F-B24C-9D68-E520C650E6DF}" type="presParOf" srcId="{D38766F4-23A5-B74B-BDFE-BE77FC012984}" destId="{36D04630-1F57-944C-8134-DCD39D9393A0}" srcOrd="3" destOrd="0" presId="urn:microsoft.com/office/officeart/2005/8/layout/hierarchy2"/>
    <dgm:cxn modelId="{84C27C0A-B75A-6746-AAF6-62DBA7E83F35}" type="presParOf" srcId="{36D04630-1F57-944C-8134-DCD39D9393A0}" destId="{83ACC167-4EAE-244E-8A1F-91C04549E6F7}" srcOrd="0" destOrd="0" presId="urn:microsoft.com/office/officeart/2005/8/layout/hierarchy2"/>
    <dgm:cxn modelId="{A791861D-0865-CB43-8072-5689031EE71B}" type="presParOf" srcId="{36D04630-1F57-944C-8134-DCD39D9393A0}" destId="{A42A86FD-A777-0F45-A1B3-C0776C031203}" srcOrd="1" destOrd="0" presId="urn:microsoft.com/office/officeart/2005/8/layout/hierarchy2"/>
    <dgm:cxn modelId="{4E6718E9-3120-1E4B-8E9C-3FAB8511F5E1}" type="presParOf" srcId="{A42A86FD-A777-0F45-A1B3-C0776C031203}" destId="{6B6CA60C-954D-374A-AF62-5D6ED445DAF0}" srcOrd="0" destOrd="0" presId="urn:microsoft.com/office/officeart/2005/8/layout/hierarchy2"/>
    <dgm:cxn modelId="{721A2DE5-39E9-A347-94C8-622852D3CE0D}" type="presParOf" srcId="{6B6CA60C-954D-374A-AF62-5D6ED445DAF0}" destId="{A8E1AE88-979B-6E49-8A64-18C455D75DE3}" srcOrd="0" destOrd="0" presId="urn:microsoft.com/office/officeart/2005/8/layout/hierarchy2"/>
    <dgm:cxn modelId="{C9334BC7-9EE5-3B4A-BA4F-00024A4418EE}" type="presParOf" srcId="{A42A86FD-A777-0F45-A1B3-C0776C031203}" destId="{CD19B3A9-3CC4-C440-AE37-F7BB2E35EC48}" srcOrd="1" destOrd="0" presId="urn:microsoft.com/office/officeart/2005/8/layout/hierarchy2"/>
    <dgm:cxn modelId="{79E75F2D-F393-784A-94AE-837A45936B67}" type="presParOf" srcId="{CD19B3A9-3CC4-C440-AE37-F7BB2E35EC48}" destId="{B7000C97-FD38-144B-B48D-AE8F8102190D}" srcOrd="0" destOrd="0" presId="urn:microsoft.com/office/officeart/2005/8/layout/hierarchy2"/>
    <dgm:cxn modelId="{C061E64F-476E-C24E-952A-410C2AF6CE41}" type="presParOf" srcId="{CD19B3A9-3CC4-C440-AE37-F7BB2E35EC48}" destId="{C0C9010C-9957-F340-9A0F-877275F918B0}" srcOrd="1" destOrd="0" presId="urn:microsoft.com/office/officeart/2005/8/layout/hierarchy2"/>
    <dgm:cxn modelId="{56092528-D80E-2044-8614-A3FAF85C8531}" type="presParOf" srcId="{A42A86FD-A777-0F45-A1B3-C0776C031203}" destId="{3412B044-CDA5-344C-AC01-F006E2B13806}" srcOrd="2" destOrd="0" presId="urn:microsoft.com/office/officeart/2005/8/layout/hierarchy2"/>
    <dgm:cxn modelId="{CD80B986-471A-0248-992C-D15E88DD2866}" type="presParOf" srcId="{3412B044-CDA5-344C-AC01-F006E2B13806}" destId="{53C6043B-B72D-6D40-B6CD-00B19A2586DA}" srcOrd="0" destOrd="0" presId="urn:microsoft.com/office/officeart/2005/8/layout/hierarchy2"/>
    <dgm:cxn modelId="{42580590-C5E9-3140-94D0-54F5D4EE2BFC}" type="presParOf" srcId="{A42A86FD-A777-0F45-A1B3-C0776C031203}" destId="{C2AC1660-6DC8-6C45-A522-2394F68146E2}" srcOrd="3" destOrd="0" presId="urn:microsoft.com/office/officeart/2005/8/layout/hierarchy2"/>
    <dgm:cxn modelId="{37A8A321-A2DF-8D44-A43A-18CBCD44A8E1}" type="presParOf" srcId="{C2AC1660-6DC8-6C45-A522-2394F68146E2}" destId="{09B9CD47-262F-D647-BA6D-AC49A45B33AB}" srcOrd="0" destOrd="0" presId="urn:microsoft.com/office/officeart/2005/8/layout/hierarchy2"/>
    <dgm:cxn modelId="{F9F5E757-9A8C-1740-ADC6-5EDA0A8BE9C9}" type="presParOf" srcId="{C2AC1660-6DC8-6C45-A522-2394F68146E2}" destId="{70FE8808-9FC4-E946-89BA-66A49290260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892C3C-1DF9-AC48-8634-7B9C2C427F49}" type="doc">
      <dgm:prSet loTypeId="urn:microsoft.com/office/officeart/2005/8/layout/hierarchy2" loCatId="hierarchy" qsTypeId="urn:microsoft.com/office/officeart/2005/8/quickstyle/simple4" qsCatId="simple" csTypeId="urn:microsoft.com/office/officeart/2005/8/colors/accent0_3" csCatId="mainScheme" phldr="1"/>
      <dgm:spPr/>
      <dgm:t>
        <a:bodyPr/>
        <a:lstStyle/>
        <a:p>
          <a:endParaRPr lang="en-US"/>
        </a:p>
      </dgm:t>
    </dgm:pt>
    <dgm:pt modelId="{6715A2B3-6B2D-B04E-ADBD-E640B6BC8B8E}">
      <dgm:prSet phldrT="[Text]"/>
      <dgm:spPr/>
      <dgm:t>
        <a:bodyPr/>
        <a:lstStyle/>
        <a:p>
          <a:r>
            <a:rPr lang="en-US" dirty="0">
              <a:latin typeface="Calibri"/>
              <a:cs typeface="Calibri"/>
            </a:rPr>
            <a:t>Reduce carbon without reducing health</a:t>
          </a:r>
        </a:p>
      </dgm:t>
    </dgm:pt>
    <dgm:pt modelId="{61131FBF-1DC0-C34B-87A7-63C7CB8DDD58}" type="parTrans" cxnId="{80F14791-F964-C44B-A9E8-4E15546323E7}">
      <dgm:prSet/>
      <dgm:spPr/>
      <dgm:t>
        <a:bodyPr/>
        <a:lstStyle/>
        <a:p>
          <a:endParaRPr lang="en-US">
            <a:latin typeface="Calibri"/>
            <a:cs typeface="Calibri"/>
          </a:endParaRPr>
        </a:p>
      </dgm:t>
    </dgm:pt>
    <dgm:pt modelId="{E286438C-846F-E94F-B1F9-AAD044A9AC1A}" type="sibTrans" cxnId="{80F14791-F964-C44B-A9E8-4E15546323E7}">
      <dgm:prSet/>
      <dgm:spPr/>
      <dgm:t>
        <a:bodyPr/>
        <a:lstStyle/>
        <a:p>
          <a:endParaRPr lang="en-US">
            <a:latin typeface="Calibri"/>
            <a:cs typeface="Calibri"/>
          </a:endParaRPr>
        </a:p>
      </dgm:t>
    </dgm:pt>
    <dgm:pt modelId="{A205C556-9525-F74A-B2B7-657E5A76C630}">
      <dgm:prSet phldrT="[Text]"/>
      <dgm:spPr/>
      <dgm:t>
        <a:bodyPr/>
        <a:lstStyle/>
        <a:p>
          <a:r>
            <a:rPr lang="en-US" dirty="0">
              <a:latin typeface="Calibri"/>
              <a:cs typeface="Calibri"/>
            </a:rPr>
            <a:t>Reduce activity</a:t>
          </a:r>
        </a:p>
      </dgm:t>
    </dgm:pt>
    <dgm:pt modelId="{7BF20957-0672-CB45-ACB5-9451554324C2}" type="parTrans" cxnId="{69DE15AA-6B9B-1D4C-A71F-1D45B9A1495C}">
      <dgm:prSet/>
      <dgm:spPr/>
      <dgm:t>
        <a:bodyPr/>
        <a:lstStyle/>
        <a:p>
          <a:endParaRPr lang="en-US">
            <a:latin typeface="Calibri"/>
            <a:cs typeface="Calibri"/>
          </a:endParaRPr>
        </a:p>
      </dgm:t>
    </dgm:pt>
    <dgm:pt modelId="{14D52060-1D98-C148-AB8D-62E4BEE27D32}" type="sibTrans" cxnId="{69DE15AA-6B9B-1D4C-A71F-1D45B9A1495C}">
      <dgm:prSet/>
      <dgm:spPr/>
      <dgm:t>
        <a:bodyPr/>
        <a:lstStyle/>
        <a:p>
          <a:endParaRPr lang="en-US">
            <a:latin typeface="Calibri"/>
            <a:cs typeface="Calibri"/>
          </a:endParaRPr>
        </a:p>
      </dgm:t>
    </dgm:pt>
    <dgm:pt modelId="{6F52D024-D4E6-1640-9AD6-901073624C25}">
      <dgm:prSet phldrT="[Text]"/>
      <dgm:spPr/>
      <dgm:t>
        <a:bodyPr/>
        <a:lstStyle/>
        <a:p>
          <a:r>
            <a:rPr lang="en-US" dirty="0">
              <a:latin typeface="Calibri"/>
              <a:cs typeface="Calibri"/>
            </a:rPr>
            <a:t>Prevention</a:t>
          </a:r>
        </a:p>
      </dgm:t>
    </dgm:pt>
    <dgm:pt modelId="{A6873D17-20B5-4946-A26B-A4E3AF0AF047}" type="parTrans" cxnId="{AD37148E-127E-6346-8A99-D24E00D1D81F}">
      <dgm:prSet/>
      <dgm:spPr/>
      <dgm:t>
        <a:bodyPr/>
        <a:lstStyle/>
        <a:p>
          <a:endParaRPr lang="en-US">
            <a:latin typeface="Calibri"/>
            <a:cs typeface="Calibri"/>
          </a:endParaRPr>
        </a:p>
      </dgm:t>
    </dgm:pt>
    <dgm:pt modelId="{59E13EE2-25C1-1044-8B32-C910689480F1}" type="sibTrans" cxnId="{AD37148E-127E-6346-8A99-D24E00D1D81F}">
      <dgm:prSet/>
      <dgm:spPr/>
      <dgm:t>
        <a:bodyPr/>
        <a:lstStyle/>
        <a:p>
          <a:endParaRPr lang="en-US">
            <a:latin typeface="Calibri"/>
            <a:cs typeface="Calibri"/>
          </a:endParaRPr>
        </a:p>
      </dgm:t>
    </dgm:pt>
    <dgm:pt modelId="{C0C92B64-3A01-9941-AC0C-1F8EFCA6058F}">
      <dgm:prSet phldrT="[Text]"/>
      <dgm:spPr/>
      <dgm:t>
        <a:bodyPr/>
        <a:lstStyle/>
        <a:p>
          <a:r>
            <a:rPr lang="en-US" dirty="0">
              <a:latin typeface="Calibri"/>
              <a:cs typeface="Calibri"/>
            </a:rPr>
            <a:t>Patient empowerment</a:t>
          </a:r>
        </a:p>
      </dgm:t>
    </dgm:pt>
    <dgm:pt modelId="{5B120750-4E21-2740-A32E-9C1017D722D6}" type="parTrans" cxnId="{AC98BDDB-6E35-9D42-BB3E-902CA3B9C645}">
      <dgm:prSet/>
      <dgm:spPr/>
      <dgm:t>
        <a:bodyPr/>
        <a:lstStyle/>
        <a:p>
          <a:endParaRPr lang="en-US">
            <a:latin typeface="Calibri"/>
            <a:cs typeface="Calibri"/>
          </a:endParaRPr>
        </a:p>
      </dgm:t>
    </dgm:pt>
    <dgm:pt modelId="{8BBA7A3F-7F6B-1B4A-AFFB-80111C61EADF}" type="sibTrans" cxnId="{AC98BDDB-6E35-9D42-BB3E-902CA3B9C645}">
      <dgm:prSet/>
      <dgm:spPr/>
      <dgm:t>
        <a:bodyPr/>
        <a:lstStyle/>
        <a:p>
          <a:endParaRPr lang="en-US">
            <a:latin typeface="Calibri"/>
            <a:cs typeface="Calibri"/>
          </a:endParaRPr>
        </a:p>
      </dgm:t>
    </dgm:pt>
    <dgm:pt modelId="{AA264998-E0F3-3747-AB26-37C36580E0A6}">
      <dgm:prSet phldrT="[Text]"/>
      <dgm:spPr/>
      <dgm:t>
        <a:bodyPr/>
        <a:lstStyle/>
        <a:p>
          <a:r>
            <a:rPr lang="en-US" dirty="0">
              <a:latin typeface="Calibri"/>
              <a:cs typeface="Calibri"/>
            </a:rPr>
            <a:t>Reduce carbon intensity</a:t>
          </a:r>
        </a:p>
      </dgm:t>
    </dgm:pt>
    <dgm:pt modelId="{C182CE1E-EA46-EC4F-9EC0-2DD48EB01CCF}" type="parTrans" cxnId="{54F7CA59-A4B5-514B-887C-77FD287D9CD5}">
      <dgm:prSet/>
      <dgm:spPr/>
      <dgm:t>
        <a:bodyPr/>
        <a:lstStyle/>
        <a:p>
          <a:endParaRPr lang="en-US">
            <a:latin typeface="Calibri"/>
            <a:cs typeface="Calibri"/>
          </a:endParaRPr>
        </a:p>
      </dgm:t>
    </dgm:pt>
    <dgm:pt modelId="{4F90F977-00AD-FE4F-B568-5E345FCC1665}" type="sibTrans" cxnId="{54F7CA59-A4B5-514B-887C-77FD287D9CD5}">
      <dgm:prSet/>
      <dgm:spPr/>
      <dgm:t>
        <a:bodyPr/>
        <a:lstStyle/>
        <a:p>
          <a:endParaRPr lang="en-US">
            <a:latin typeface="Calibri"/>
            <a:cs typeface="Calibri"/>
          </a:endParaRPr>
        </a:p>
      </dgm:t>
    </dgm:pt>
    <dgm:pt modelId="{AED82BE3-9AB5-2641-BFC3-5474E4257439}">
      <dgm:prSet phldrT="[Text]"/>
      <dgm:spPr/>
      <dgm:t>
        <a:bodyPr/>
        <a:lstStyle/>
        <a:p>
          <a:r>
            <a:rPr lang="en-US" dirty="0">
              <a:latin typeface="Calibri"/>
              <a:cs typeface="Calibri"/>
            </a:rPr>
            <a:t>Low carbon alternatives</a:t>
          </a:r>
        </a:p>
      </dgm:t>
    </dgm:pt>
    <dgm:pt modelId="{35625F34-B073-114B-8982-EFBC2D84583D}" type="parTrans" cxnId="{24ED3CA6-3AFC-3940-9555-2184D4CA01C2}">
      <dgm:prSet/>
      <dgm:spPr/>
      <dgm:t>
        <a:bodyPr/>
        <a:lstStyle/>
        <a:p>
          <a:endParaRPr lang="en-US">
            <a:latin typeface="Calibri"/>
            <a:cs typeface="Calibri"/>
          </a:endParaRPr>
        </a:p>
      </dgm:t>
    </dgm:pt>
    <dgm:pt modelId="{7BFDC81E-657E-B24C-9654-B8679BCCAA17}" type="sibTrans" cxnId="{24ED3CA6-3AFC-3940-9555-2184D4CA01C2}">
      <dgm:prSet/>
      <dgm:spPr/>
      <dgm:t>
        <a:bodyPr/>
        <a:lstStyle/>
        <a:p>
          <a:endParaRPr lang="en-US">
            <a:latin typeface="Calibri"/>
            <a:cs typeface="Calibri"/>
          </a:endParaRPr>
        </a:p>
      </dgm:t>
    </dgm:pt>
    <dgm:pt modelId="{C5786874-C1B1-174D-B6CC-27EA1733B917}">
      <dgm:prSet phldrT="[Text]"/>
      <dgm:spPr/>
      <dgm:t>
        <a:bodyPr/>
        <a:lstStyle/>
        <a:p>
          <a:r>
            <a:rPr lang="en-US" dirty="0">
              <a:latin typeface="Calibri"/>
              <a:cs typeface="Calibri"/>
            </a:rPr>
            <a:t>Lean pathways </a:t>
          </a:r>
        </a:p>
      </dgm:t>
    </dgm:pt>
    <dgm:pt modelId="{D26DAC2C-90FE-8D4F-930D-B1C63A98D86F}" type="parTrans" cxnId="{54C93E9E-B165-E041-8B90-3E47F0B033CF}">
      <dgm:prSet/>
      <dgm:spPr/>
      <dgm:t>
        <a:bodyPr/>
        <a:lstStyle/>
        <a:p>
          <a:endParaRPr lang="en-US">
            <a:latin typeface="Calibri"/>
            <a:cs typeface="Calibri"/>
          </a:endParaRPr>
        </a:p>
      </dgm:t>
    </dgm:pt>
    <dgm:pt modelId="{6CE0DBFC-9A7E-C245-901A-0802D32FCCAB}" type="sibTrans" cxnId="{54C93E9E-B165-E041-8B90-3E47F0B033CF}">
      <dgm:prSet/>
      <dgm:spPr/>
      <dgm:t>
        <a:bodyPr/>
        <a:lstStyle/>
        <a:p>
          <a:endParaRPr lang="en-US">
            <a:latin typeface="Calibri"/>
            <a:cs typeface="Calibri"/>
          </a:endParaRPr>
        </a:p>
      </dgm:t>
    </dgm:pt>
    <dgm:pt modelId="{92250171-489F-0E4C-B7F1-B92EFD908C05}">
      <dgm:prSet phldrT="[Text]"/>
      <dgm:spPr/>
      <dgm:t>
        <a:bodyPr/>
        <a:lstStyle/>
        <a:p>
          <a:r>
            <a:rPr lang="en-US" dirty="0">
              <a:latin typeface="Calibri"/>
              <a:cs typeface="Calibri"/>
            </a:rPr>
            <a:t>Operational resource use</a:t>
          </a:r>
        </a:p>
      </dgm:t>
    </dgm:pt>
    <dgm:pt modelId="{0FB38705-88D4-1044-9F07-27E36A8844C1}" type="parTrans" cxnId="{F72BAC02-410D-7E4A-AAB0-E2877A4A305B}">
      <dgm:prSet/>
      <dgm:spPr/>
      <dgm:t>
        <a:bodyPr/>
        <a:lstStyle/>
        <a:p>
          <a:endParaRPr lang="en-US">
            <a:latin typeface="Calibri"/>
            <a:cs typeface="Calibri"/>
          </a:endParaRPr>
        </a:p>
      </dgm:t>
    </dgm:pt>
    <dgm:pt modelId="{8879E37E-4CAD-4541-9558-7A581548F705}" type="sibTrans" cxnId="{F72BAC02-410D-7E4A-AAB0-E2877A4A305B}">
      <dgm:prSet/>
      <dgm:spPr/>
      <dgm:t>
        <a:bodyPr/>
        <a:lstStyle/>
        <a:p>
          <a:endParaRPr lang="en-US">
            <a:latin typeface="Calibri"/>
            <a:cs typeface="Calibri"/>
          </a:endParaRPr>
        </a:p>
      </dgm:t>
    </dgm:pt>
    <dgm:pt modelId="{DE558397-CC6A-C644-AB82-EDFE742DD92B}" type="pres">
      <dgm:prSet presAssocID="{9F892C3C-1DF9-AC48-8634-7B9C2C427F49}" presName="diagram" presStyleCnt="0">
        <dgm:presLayoutVars>
          <dgm:chPref val="1"/>
          <dgm:dir/>
          <dgm:animOne val="branch"/>
          <dgm:animLvl val="lvl"/>
          <dgm:resizeHandles val="exact"/>
        </dgm:presLayoutVars>
      </dgm:prSet>
      <dgm:spPr/>
    </dgm:pt>
    <dgm:pt modelId="{F873D24A-ADB9-D042-A291-7CAC4B119009}" type="pres">
      <dgm:prSet presAssocID="{6715A2B3-6B2D-B04E-ADBD-E640B6BC8B8E}" presName="root1" presStyleCnt="0"/>
      <dgm:spPr/>
    </dgm:pt>
    <dgm:pt modelId="{F04B9699-ACB0-FE47-A6DA-3351A35138C7}" type="pres">
      <dgm:prSet presAssocID="{6715A2B3-6B2D-B04E-ADBD-E640B6BC8B8E}" presName="LevelOneTextNode" presStyleLbl="node0" presStyleIdx="0" presStyleCnt="1">
        <dgm:presLayoutVars>
          <dgm:chPref val="3"/>
        </dgm:presLayoutVars>
      </dgm:prSet>
      <dgm:spPr/>
    </dgm:pt>
    <dgm:pt modelId="{D38766F4-23A5-B74B-BDFE-BE77FC012984}" type="pres">
      <dgm:prSet presAssocID="{6715A2B3-6B2D-B04E-ADBD-E640B6BC8B8E}" presName="level2hierChild" presStyleCnt="0"/>
      <dgm:spPr/>
    </dgm:pt>
    <dgm:pt modelId="{7818B5FB-98B1-EC47-AB6C-3F04FF8F5F8A}" type="pres">
      <dgm:prSet presAssocID="{7BF20957-0672-CB45-ACB5-9451554324C2}" presName="conn2-1" presStyleLbl="parChTrans1D2" presStyleIdx="0" presStyleCnt="2"/>
      <dgm:spPr/>
    </dgm:pt>
    <dgm:pt modelId="{2E5B62FD-3260-1B46-828D-389C2F7741E4}" type="pres">
      <dgm:prSet presAssocID="{7BF20957-0672-CB45-ACB5-9451554324C2}" presName="connTx" presStyleLbl="parChTrans1D2" presStyleIdx="0" presStyleCnt="2"/>
      <dgm:spPr/>
    </dgm:pt>
    <dgm:pt modelId="{3DA02CE1-5D41-CD4A-A941-5E54A7E7A209}" type="pres">
      <dgm:prSet presAssocID="{A205C556-9525-F74A-B2B7-657E5A76C630}" presName="root2" presStyleCnt="0"/>
      <dgm:spPr/>
    </dgm:pt>
    <dgm:pt modelId="{B5DE997A-29D1-C24F-ABAF-8B412A21CA8B}" type="pres">
      <dgm:prSet presAssocID="{A205C556-9525-F74A-B2B7-657E5A76C630}" presName="LevelTwoTextNode" presStyleLbl="node2" presStyleIdx="0" presStyleCnt="2">
        <dgm:presLayoutVars>
          <dgm:chPref val="3"/>
        </dgm:presLayoutVars>
      </dgm:prSet>
      <dgm:spPr/>
    </dgm:pt>
    <dgm:pt modelId="{A5F37652-C51A-9344-8820-CA112B9DA015}" type="pres">
      <dgm:prSet presAssocID="{A205C556-9525-F74A-B2B7-657E5A76C630}" presName="level3hierChild" presStyleCnt="0"/>
      <dgm:spPr/>
    </dgm:pt>
    <dgm:pt modelId="{3FDB81BD-0E77-F441-98B4-0134F94FD21C}" type="pres">
      <dgm:prSet presAssocID="{A6873D17-20B5-4946-A26B-A4E3AF0AF047}" presName="conn2-1" presStyleLbl="parChTrans1D3" presStyleIdx="0" presStyleCnt="5"/>
      <dgm:spPr/>
    </dgm:pt>
    <dgm:pt modelId="{FEFD297D-CA7B-6A4C-9CEB-01F4C52B4A38}" type="pres">
      <dgm:prSet presAssocID="{A6873D17-20B5-4946-A26B-A4E3AF0AF047}" presName="connTx" presStyleLbl="parChTrans1D3" presStyleIdx="0" presStyleCnt="5"/>
      <dgm:spPr/>
    </dgm:pt>
    <dgm:pt modelId="{CB060D05-F29A-9547-94A9-E1C93CA64565}" type="pres">
      <dgm:prSet presAssocID="{6F52D024-D4E6-1640-9AD6-901073624C25}" presName="root2" presStyleCnt="0"/>
      <dgm:spPr/>
    </dgm:pt>
    <dgm:pt modelId="{A6765925-0C81-B942-955B-7BF243B817EC}" type="pres">
      <dgm:prSet presAssocID="{6F52D024-D4E6-1640-9AD6-901073624C25}" presName="LevelTwoTextNode" presStyleLbl="node3" presStyleIdx="0" presStyleCnt="5">
        <dgm:presLayoutVars>
          <dgm:chPref val="3"/>
        </dgm:presLayoutVars>
      </dgm:prSet>
      <dgm:spPr/>
    </dgm:pt>
    <dgm:pt modelId="{3CA9D43B-D298-3245-8864-C4CD747FA2E9}" type="pres">
      <dgm:prSet presAssocID="{6F52D024-D4E6-1640-9AD6-901073624C25}" presName="level3hierChild" presStyleCnt="0"/>
      <dgm:spPr/>
    </dgm:pt>
    <dgm:pt modelId="{35691641-E892-CE47-841B-209780ABA84F}" type="pres">
      <dgm:prSet presAssocID="{5B120750-4E21-2740-A32E-9C1017D722D6}" presName="conn2-1" presStyleLbl="parChTrans1D3" presStyleIdx="1" presStyleCnt="5"/>
      <dgm:spPr/>
    </dgm:pt>
    <dgm:pt modelId="{B1B22EE1-C708-F443-B1E3-3310996D83C9}" type="pres">
      <dgm:prSet presAssocID="{5B120750-4E21-2740-A32E-9C1017D722D6}" presName="connTx" presStyleLbl="parChTrans1D3" presStyleIdx="1" presStyleCnt="5"/>
      <dgm:spPr/>
    </dgm:pt>
    <dgm:pt modelId="{4D32365C-B001-9842-A3CE-1CC9D5EA14F8}" type="pres">
      <dgm:prSet presAssocID="{C0C92B64-3A01-9941-AC0C-1F8EFCA6058F}" presName="root2" presStyleCnt="0"/>
      <dgm:spPr/>
    </dgm:pt>
    <dgm:pt modelId="{857D7663-8BC5-B141-8CDB-F1995BD19728}" type="pres">
      <dgm:prSet presAssocID="{C0C92B64-3A01-9941-AC0C-1F8EFCA6058F}" presName="LevelTwoTextNode" presStyleLbl="node3" presStyleIdx="1" presStyleCnt="5">
        <dgm:presLayoutVars>
          <dgm:chPref val="3"/>
        </dgm:presLayoutVars>
      </dgm:prSet>
      <dgm:spPr/>
    </dgm:pt>
    <dgm:pt modelId="{5338B27F-7F5E-004F-9C9F-0720983A1AF9}" type="pres">
      <dgm:prSet presAssocID="{C0C92B64-3A01-9941-AC0C-1F8EFCA6058F}" presName="level3hierChild" presStyleCnt="0"/>
      <dgm:spPr/>
    </dgm:pt>
    <dgm:pt modelId="{5A674C47-7845-F24E-AD2F-0989BC6137B7}" type="pres">
      <dgm:prSet presAssocID="{D26DAC2C-90FE-8D4F-930D-B1C63A98D86F}" presName="conn2-1" presStyleLbl="parChTrans1D3" presStyleIdx="2" presStyleCnt="5"/>
      <dgm:spPr/>
    </dgm:pt>
    <dgm:pt modelId="{3D11B539-03E7-E546-BB63-413730B2C70A}" type="pres">
      <dgm:prSet presAssocID="{D26DAC2C-90FE-8D4F-930D-B1C63A98D86F}" presName="connTx" presStyleLbl="parChTrans1D3" presStyleIdx="2" presStyleCnt="5"/>
      <dgm:spPr/>
    </dgm:pt>
    <dgm:pt modelId="{DF5BCEAE-8618-2C4D-97B7-8B9189EF0CF6}" type="pres">
      <dgm:prSet presAssocID="{C5786874-C1B1-174D-B6CC-27EA1733B917}" presName="root2" presStyleCnt="0"/>
      <dgm:spPr/>
    </dgm:pt>
    <dgm:pt modelId="{C5A8E51A-D778-2C49-821F-A82D7B06C6CB}" type="pres">
      <dgm:prSet presAssocID="{C5786874-C1B1-174D-B6CC-27EA1733B917}" presName="LevelTwoTextNode" presStyleLbl="node3" presStyleIdx="2" presStyleCnt="5">
        <dgm:presLayoutVars>
          <dgm:chPref val="3"/>
        </dgm:presLayoutVars>
      </dgm:prSet>
      <dgm:spPr/>
    </dgm:pt>
    <dgm:pt modelId="{1F513572-F445-3341-BB41-7681B02267C2}" type="pres">
      <dgm:prSet presAssocID="{C5786874-C1B1-174D-B6CC-27EA1733B917}" presName="level3hierChild" presStyleCnt="0"/>
      <dgm:spPr/>
    </dgm:pt>
    <dgm:pt modelId="{FBECE7A7-E057-BC46-B9CE-8250783AE175}" type="pres">
      <dgm:prSet presAssocID="{C182CE1E-EA46-EC4F-9EC0-2DD48EB01CCF}" presName="conn2-1" presStyleLbl="parChTrans1D2" presStyleIdx="1" presStyleCnt="2"/>
      <dgm:spPr/>
    </dgm:pt>
    <dgm:pt modelId="{9C7802BD-F5CD-9244-8244-8734F7A69743}" type="pres">
      <dgm:prSet presAssocID="{C182CE1E-EA46-EC4F-9EC0-2DD48EB01CCF}" presName="connTx" presStyleLbl="parChTrans1D2" presStyleIdx="1" presStyleCnt="2"/>
      <dgm:spPr/>
    </dgm:pt>
    <dgm:pt modelId="{36D04630-1F57-944C-8134-DCD39D9393A0}" type="pres">
      <dgm:prSet presAssocID="{AA264998-E0F3-3747-AB26-37C36580E0A6}" presName="root2" presStyleCnt="0"/>
      <dgm:spPr/>
    </dgm:pt>
    <dgm:pt modelId="{83ACC167-4EAE-244E-8A1F-91C04549E6F7}" type="pres">
      <dgm:prSet presAssocID="{AA264998-E0F3-3747-AB26-37C36580E0A6}" presName="LevelTwoTextNode" presStyleLbl="node2" presStyleIdx="1" presStyleCnt="2">
        <dgm:presLayoutVars>
          <dgm:chPref val="3"/>
        </dgm:presLayoutVars>
      </dgm:prSet>
      <dgm:spPr/>
    </dgm:pt>
    <dgm:pt modelId="{A42A86FD-A777-0F45-A1B3-C0776C031203}" type="pres">
      <dgm:prSet presAssocID="{AA264998-E0F3-3747-AB26-37C36580E0A6}" presName="level3hierChild" presStyleCnt="0"/>
      <dgm:spPr/>
    </dgm:pt>
    <dgm:pt modelId="{6B6CA60C-954D-374A-AF62-5D6ED445DAF0}" type="pres">
      <dgm:prSet presAssocID="{35625F34-B073-114B-8982-EFBC2D84583D}" presName="conn2-1" presStyleLbl="parChTrans1D3" presStyleIdx="3" presStyleCnt="5"/>
      <dgm:spPr/>
    </dgm:pt>
    <dgm:pt modelId="{A8E1AE88-979B-6E49-8A64-18C455D75DE3}" type="pres">
      <dgm:prSet presAssocID="{35625F34-B073-114B-8982-EFBC2D84583D}" presName="connTx" presStyleLbl="parChTrans1D3" presStyleIdx="3" presStyleCnt="5"/>
      <dgm:spPr/>
    </dgm:pt>
    <dgm:pt modelId="{CD19B3A9-3CC4-C440-AE37-F7BB2E35EC48}" type="pres">
      <dgm:prSet presAssocID="{AED82BE3-9AB5-2641-BFC3-5474E4257439}" presName="root2" presStyleCnt="0"/>
      <dgm:spPr/>
    </dgm:pt>
    <dgm:pt modelId="{B7000C97-FD38-144B-B48D-AE8F8102190D}" type="pres">
      <dgm:prSet presAssocID="{AED82BE3-9AB5-2641-BFC3-5474E4257439}" presName="LevelTwoTextNode" presStyleLbl="node3" presStyleIdx="3" presStyleCnt="5">
        <dgm:presLayoutVars>
          <dgm:chPref val="3"/>
        </dgm:presLayoutVars>
      </dgm:prSet>
      <dgm:spPr/>
    </dgm:pt>
    <dgm:pt modelId="{C0C9010C-9957-F340-9A0F-877275F918B0}" type="pres">
      <dgm:prSet presAssocID="{AED82BE3-9AB5-2641-BFC3-5474E4257439}" presName="level3hierChild" presStyleCnt="0"/>
      <dgm:spPr/>
    </dgm:pt>
    <dgm:pt modelId="{3412B044-CDA5-344C-AC01-F006E2B13806}" type="pres">
      <dgm:prSet presAssocID="{0FB38705-88D4-1044-9F07-27E36A8844C1}" presName="conn2-1" presStyleLbl="parChTrans1D3" presStyleIdx="4" presStyleCnt="5"/>
      <dgm:spPr/>
    </dgm:pt>
    <dgm:pt modelId="{53C6043B-B72D-6D40-B6CD-00B19A2586DA}" type="pres">
      <dgm:prSet presAssocID="{0FB38705-88D4-1044-9F07-27E36A8844C1}" presName="connTx" presStyleLbl="parChTrans1D3" presStyleIdx="4" presStyleCnt="5"/>
      <dgm:spPr/>
    </dgm:pt>
    <dgm:pt modelId="{C2AC1660-6DC8-6C45-A522-2394F68146E2}" type="pres">
      <dgm:prSet presAssocID="{92250171-489F-0E4C-B7F1-B92EFD908C05}" presName="root2" presStyleCnt="0"/>
      <dgm:spPr/>
    </dgm:pt>
    <dgm:pt modelId="{09B9CD47-262F-D647-BA6D-AC49A45B33AB}" type="pres">
      <dgm:prSet presAssocID="{92250171-489F-0E4C-B7F1-B92EFD908C05}" presName="LevelTwoTextNode" presStyleLbl="node3" presStyleIdx="4" presStyleCnt="5">
        <dgm:presLayoutVars>
          <dgm:chPref val="3"/>
        </dgm:presLayoutVars>
      </dgm:prSet>
      <dgm:spPr/>
    </dgm:pt>
    <dgm:pt modelId="{70FE8808-9FC4-E946-89BA-66A492902602}" type="pres">
      <dgm:prSet presAssocID="{92250171-489F-0E4C-B7F1-B92EFD908C05}" presName="level3hierChild" presStyleCnt="0"/>
      <dgm:spPr/>
    </dgm:pt>
  </dgm:ptLst>
  <dgm:cxnLst>
    <dgm:cxn modelId="{CB291900-CFB6-254F-8F27-4E90E57426C6}" type="presOf" srcId="{A6873D17-20B5-4946-A26B-A4E3AF0AF047}" destId="{3FDB81BD-0E77-F441-98B4-0134F94FD21C}" srcOrd="0" destOrd="0" presId="urn:microsoft.com/office/officeart/2005/8/layout/hierarchy2"/>
    <dgm:cxn modelId="{F72BAC02-410D-7E4A-AAB0-E2877A4A305B}" srcId="{AA264998-E0F3-3747-AB26-37C36580E0A6}" destId="{92250171-489F-0E4C-B7F1-B92EFD908C05}" srcOrd="1" destOrd="0" parTransId="{0FB38705-88D4-1044-9F07-27E36A8844C1}" sibTransId="{8879E37E-4CAD-4541-9558-7A581548F705}"/>
    <dgm:cxn modelId="{0F08D203-FF7A-AB4D-ABA2-7D0C6923E023}" type="presOf" srcId="{AED82BE3-9AB5-2641-BFC3-5474E4257439}" destId="{B7000C97-FD38-144B-B48D-AE8F8102190D}" srcOrd="0" destOrd="0" presId="urn:microsoft.com/office/officeart/2005/8/layout/hierarchy2"/>
    <dgm:cxn modelId="{6367170C-D31B-144F-96DB-09467839F50D}" type="presOf" srcId="{92250171-489F-0E4C-B7F1-B92EFD908C05}" destId="{09B9CD47-262F-D647-BA6D-AC49A45B33AB}" srcOrd="0" destOrd="0" presId="urn:microsoft.com/office/officeart/2005/8/layout/hierarchy2"/>
    <dgm:cxn modelId="{FFBC540F-50B3-6B42-8254-A4DBBAFC8250}" type="presOf" srcId="{C5786874-C1B1-174D-B6CC-27EA1733B917}" destId="{C5A8E51A-D778-2C49-821F-A82D7B06C6CB}" srcOrd="0" destOrd="0" presId="urn:microsoft.com/office/officeart/2005/8/layout/hierarchy2"/>
    <dgm:cxn modelId="{B8260F2E-2478-9B40-8191-3DC01EC831EE}" type="presOf" srcId="{0FB38705-88D4-1044-9F07-27E36A8844C1}" destId="{53C6043B-B72D-6D40-B6CD-00B19A2586DA}" srcOrd="1" destOrd="0" presId="urn:microsoft.com/office/officeart/2005/8/layout/hierarchy2"/>
    <dgm:cxn modelId="{65CB4A2E-9781-2C44-ADA4-C5C16E986445}" type="presOf" srcId="{6F52D024-D4E6-1640-9AD6-901073624C25}" destId="{A6765925-0C81-B942-955B-7BF243B817EC}" srcOrd="0" destOrd="0" presId="urn:microsoft.com/office/officeart/2005/8/layout/hierarchy2"/>
    <dgm:cxn modelId="{916D993C-3E9D-0B4E-B8FA-AB65EDCA50B1}" type="presOf" srcId="{5B120750-4E21-2740-A32E-9C1017D722D6}" destId="{35691641-E892-CE47-841B-209780ABA84F}" srcOrd="0" destOrd="0" presId="urn:microsoft.com/office/officeart/2005/8/layout/hierarchy2"/>
    <dgm:cxn modelId="{77981343-1EEB-EB48-8194-D020F7A4F52A}" type="presOf" srcId="{6715A2B3-6B2D-B04E-ADBD-E640B6BC8B8E}" destId="{F04B9699-ACB0-FE47-A6DA-3351A35138C7}" srcOrd="0" destOrd="0" presId="urn:microsoft.com/office/officeart/2005/8/layout/hierarchy2"/>
    <dgm:cxn modelId="{54F7CA59-A4B5-514B-887C-77FD287D9CD5}" srcId="{6715A2B3-6B2D-B04E-ADBD-E640B6BC8B8E}" destId="{AA264998-E0F3-3747-AB26-37C36580E0A6}" srcOrd="1" destOrd="0" parTransId="{C182CE1E-EA46-EC4F-9EC0-2DD48EB01CCF}" sibTransId="{4F90F977-00AD-FE4F-B568-5E345FCC1665}"/>
    <dgm:cxn modelId="{6DDA5A60-004C-6547-90AD-3FD5453E2723}" type="presOf" srcId="{7BF20957-0672-CB45-ACB5-9451554324C2}" destId="{2E5B62FD-3260-1B46-828D-389C2F7741E4}" srcOrd="1" destOrd="0" presId="urn:microsoft.com/office/officeart/2005/8/layout/hierarchy2"/>
    <dgm:cxn modelId="{18B5C962-A778-0E48-86A6-D87727B0DA4C}" type="presOf" srcId="{35625F34-B073-114B-8982-EFBC2D84583D}" destId="{A8E1AE88-979B-6E49-8A64-18C455D75DE3}" srcOrd="1" destOrd="0" presId="urn:microsoft.com/office/officeart/2005/8/layout/hierarchy2"/>
    <dgm:cxn modelId="{D9A72F70-F68D-6246-A58E-8E09DEC67BDD}" type="presOf" srcId="{A205C556-9525-F74A-B2B7-657E5A76C630}" destId="{B5DE997A-29D1-C24F-ABAF-8B412A21CA8B}" srcOrd="0" destOrd="0" presId="urn:microsoft.com/office/officeart/2005/8/layout/hierarchy2"/>
    <dgm:cxn modelId="{3DE33781-DE04-4D46-A8FA-23DC0C0576A4}" type="presOf" srcId="{AA264998-E0F3-3747-AB26-37C36580E0A6}" destId="{83ACC167-4EAE-244E-8A1F-91C04549E6F7}" srcOrd="0" destOrd="0" presId="urn:microsoft.com/office/officeart/2005/8/layout/hierarchy2"/>
    <dgm:cxn modelId="{80C1A881-682A-9148-889F-1D2C5553ED98}" type="presOf" srcId="{7BF20957-0672-CB45-ACB5-9451554324C2}" destId="{7818B5FB-98B1-EC47-AB6C-3F04FF8F5F8A}" srcOrd="0" destOrd="0" presId="urn:microsoft.com/office/officeart/2005/8/layout/hierarchy2"/>
    <dgm:cxn modelId="{DE8EC685-C91F-D840-8556-8DF12AF68431}" type="presOf" srcId="{D26DAC2C-90FE-8D4F-930D-B1C63A98D86F}" destId="{5A674C47-7845-F24E-AD2F-0989BC6137B7}" srcOrd="0" destOrd="0" presId="urn:microsoft.com/office/officeart/2005/8/layout/hierarchy2"/>
    <dgm:cxn modelId="{A233068A-C148-F048-8A10-53BBA181A650}" type="presOf" srcId="{D26DAC2C-90FE-8D4F-930D-B1C63A98D86F}" destId="{3D11B539-03E7-E546-BB63-413730B2C70A}" srcOrd="1" destOrd="0" presId="urn:microsoft.com/office/officeart/2005/8/layout/hierarchy2"/>
    <dgm:cxn modelId="{AD37148E-127E-6346-8A99-D24E00D1D81F}" srcId="{A205C556-9525-F74A-B2B7-657E5A76C630}" destId="{6F52D024-D4E6-1640-9AD6-901073624C25}" srcOrd="0" destOrd="0" parTransId="{A6873D17-20B5-4946-A26B-A4E3AF0AF047}" sibTransId="{59E13EE2-25C1-1044-8B32-C910689480F1}"/>
    <dgm:cxn modelId="{80F14791-F964-C44B-A9E8-4E15546323E7}" srcId="{9F892C3C-1DF9-AC48-8634-7B9C2C427F49}" destId="{6715A2B3-6B2D-B04E-ADBD-E640B6BC8B8E}" srcOrd="0" destOrd="0" parTransId="{61131FBF-1DC0-C34B-87A7-63C7CB8DDD58}" sibTransId="{E286438C-846F-E94F-B1F9-AAD044A9AC1A}"/>
    <dgm:cxn modelId="{58D46B9A-3FBA-E946-9EF1-4C5C3C3C11F4}" type="presOf" srcId="{C0C92B64-3A01-9941-AC0C-1F8EFCA6058F}" destId="{857D7663-8BC5-B141-8CDB-F1995BD19728}" srcOrd="0" destOrd="0" presId="urn:microsoft.com/office/officeart/2005/8/layout/hierarchy2"/>
    <dgm:cxn modelId="{54C93E9E-B165-E041-8B90-3E47F0B033CF}" srcId="{A205C556-9525-F74A-B2B7-657E5A76C630}" destId="{C5786874-C1B1-174D-B6CC-27EA1733B917}" srcOrd="2" destOrd="0" parTransId="{D26DAC2C-90FE-8D4F-930D-B1C63A98D86F}" sibTransId="{6CE0DBFC-9A7E-C245-901A-0802D32FCCAB}"/>
    <dgm:cxn modelId="{24ED3CA6-3AFC-3940-9555-2184D4CA01C2}" srcId="{AA264998-E0F3-3747-AB26-37C36580E0A6}" destId="{AED82BE3-9AB5-2641-BFC3-5474E4257439}" srcOrd="0" destOrd="0" parTransId="{35625F34-B073-114B-8982-EFBC2D84583D}" sibTransId="{7BFDC81E-657E-B24C-9654-B8679BCCAA17}"/>
    <dgm:cxn modelId="{62589CA8-6326-ED46-809D-2D69A4044602}" type="presOf" srcId="{C182CE1E-EA46-EC4F-9EC0-2DD48EB01CCF}" destId="{9C7802BD-F5CD-9244-8244-8734F7A69743}" srcOrd="1" destOrd="0" presId="urn:microsoft.com/office/officeart/2005/8/layout/hierarchy2"/>
    <dgm:cxn modelId="{69DE15AA-6B9B-1D4C-A71F-1D45B9A1495C}" srcId="{6715A2B3-6B2D-B04E-ADBD-E640B6BC8B8E}" destId="{A205C556-9525-F74A-B2B7-657E5A76C630}" srcOrd="0" destOrd="0" parTransId="{7BF20957-0672-CB45-ACB5-9451554324C2}" sibTransId="{14D52060-1D98-C148-AB8D-62E4BEE27D32}"/>
    <dgm:cxn modelId="{1FBF6CBF-8210-A248-8BE3-FC33DBE8A1B4}" type="presOf" srcId="{35625F34-B073-114B-8982-EFBC2D84583D}" destId="{6B6CA60C-954D-374A-AF62-5D6ED445DAF0}" srcOrd="0" destOrd="0" presId="urn:microsoft.com/office/officeart/2005/8/layout/hierarchy2"/>
    <dgm:cxn modelId="{C4F7E9C7-196E-DF44-A449-496AF1931288}" type="presOf" srcId="{5B120750-4E21-2740-A32E-9C1017D722D6}" destId="{B1B22EE1-C708-F443-B1E3-3310996D83C9}" srcOrd="1" destOrd="0" presId="urn:microsoft.com/office/officeart/2005/8/layout/hierarchy2"/>
    <dgm:cxn modelId="{FC4931CB-7741-2D47-B011-947C2236D229}" type="presOf" srcId="{9F892C3C-1DF9-AC48-8634-7B9C2C427F49}" destId="{DE558397-CC6A-C644-AB82-EDFE742DD92B}" srcOrd="0" destOrd="0" presId="urn:microsoft.com/office/officeart/2005/8/layout/hierarchy2"/>
    <dgm:cxn modelId="{7EA7A2D7-E4ED-0347-964D-BC052F7033B0}" type="presOf" srcId="{0FB38705-88D4-1044-9F07-27E36A8844C1}" destId="{3412B044-CDA5-344C-AC01-F006E2B13806}" srcOrd="0" destOrd="0" presId="urn:microsoft.com/office/officeart/2005/8/layout/hierarchy2"/>
    <dgm:cxn modelId="{CC3244D8-F6FB-9545-BD20-D528204B3E59}" type="presOf" srcId="{A6873D17-20B5-4946-A26B-A4E3AF0AF047}" destId="{FEFD297D-CA7B-6A4C-9CEB-01F4C52B4A38}" srcOrd="1" destOrd="0" presId="urn:microsoft.com/office/officeart/2005/8/layout/hierarchy2"/>
    <dgm:cxn modelId="{AC98BDDB-6E35-9D42-BB3E-902CA3B9C645}" srcId="{A205C556-9525-F74A-B2B7-657E5A76C630}" destId="{C0C92B64-3A01-9941-AC0C-1F8EFCA6058F}" srcOrd="1" destOrd="0" parTransId="{5B120750-4E21-2740-A32E-9C1017D722D6}" sibTransId="{8BBA7A3F-7F6B-1B4A-AFFB-80111C61EADF}"/>
    <dgm:cxn modelId="{7E5502EF-9A89-6840-82E9-D2896966E543}" type="presOf" srcId="{C182CE1E-EA46-EC4F-9EC0-2DD48EB01CCF}" destId="{FBECE7A7-E057-BC46-B9CE-8250783AE175}" srcOrd="0" destOrd="0" presId="urn:microsoft.com/office/officeart/2005/8/layout/hierarchy2"/>
    <dgm:cxn modelId="{A1CB683B-4E14-574A-BA3B-238AFA8415AF}" type="presParOf" srcId="{DE558397-CC6A-C644-AB82-EDFE742DD92B}" destId="{F873D24A-ADB9-D042-A291-7CAC4B119009}" srcOrd="0" destOrd="0" presId="urn:microsoft.com/office/officeart/2005/8/layout/hierarchy2"/>
    <dgm:cxn modelId="{98D25DD9-525B-CF44-9D34-28C3DA802AE9}" type="presParOf" srcId="{F873D24A-ADB9-D042-A291-7CAC4B119009}" destId="{F04B9699-ACB0-FE47-A6DA-3351A35138C7}" srcOrd="0" destOrd="0" presId="urn:microsoft.com/office/officeart/2005/8/layout/hierarchy2"/>
    <dgm:cxn modelId="{CDFE9B91-00D4-B647-AB86-A969CE87D259}" type="presParOf" srcId="{F873D24A-ADB9-D042-A291-7CAC4B119009}" destId="{D38766F4-23A5-B74B-BDFE-BE77FC012984}" srcOrd="1" destOrd="0" presId="urn:microsoft.com/office/officeart/2005/8/layout/hierarchy2"/>
    <dgm:cxn modelId="{9011799F-64BF-DE4C-A5B3-9B33A3F73BF0}" type="presParOf" srcId="{D38766F4-23A5-B74B-BDFE-BE77FC012984}" destId="{7818B5FB-98B1-EC47-AB6C-3F04FF8F5F8A}" srcOrd="0" destOrd="0" presId="urn:microsoft.com/office/officeart/2005/8/layout/hierarchy2"/>
    <dgm:cxn modelId="{0729A418-0BAA-4440-9EE5-E0BDE8D1813D}" type="presParOf" srcId="{7818B5FB-98B1-EC47-AB6C-3F04FF8F5F8A}" destId="{2E5B62FD-3260-1B46-828D-389C2F7741E4}" srcOrd="0" destOrd="0" presId="urn:microsoft.com/office/officeart/2005/8/layout/hierarchy2"/>
    <dgm:cxn modelId="{69828845-E65D-E14D-9D60-0CAB1FBABE0C}" type="presParOf" srcId="{D38766F4-23A5-B74B-BDFE-BE77FC012984}" destId="{3DA02CE1-5D41-CD4A-A941-5E54A7E7A209}" srcOrd="1" destOrd="0" presId="urn:microsoft.com/office/officeart/2005/8/layout/hierarchy2"/>
    <dgm:cxn modelId="{796FAB1F-49C9-B84A-80B1-714C63E67FEE}" type="presParOf" srcId="{3DA02CE1-5D41-CD4A-A941-5E54A7E7A209}" destId="{B5DE997A-29D1-C24F-ABAF-8B412A21CA8B}" srcOrd="0" destOrd="0" presId="urn:microsoft.com/office/officeart/2005/8/layout/hierarchy2"/>
    <dgm:cxn modelId="{97D4F1FE-99F4-4446-AA32-C45030C6814E}" type="presParOf" srcId="{3DA02CE1-5D41-CD4A-A941-5E54A7E7A209}" destId="{A5F37652-C51A-9344-8820-CA112B9DA015}" srcOrd="1" destOrd="0" presId="urn:microsoft.com/office/officeart/2005/8/layout/hierarchy2"/>
    <dgm:cxn modelId="{910EC9FD-50EE-CC4C-A360-183C0FDA4C0C}" type="presParOf" srcId="{A5F37652-C51A-9344-8820-CA112B9DA015}" destId="{3FDB81BD-0E77-F441-98B4-0134F94FD21C}" srcOrd="0" destOrd="0" presId="urn:microsoft.com/office/officeart/2005/8/layout/hierarchy2"/>
    <dgm:cxn modelId="{6DE57D29-0E05-D44A-B038-39C9ED3E5C43}" type="presParOf" srcId="{3FDB81BD-0E77-F441-98B4-0134F94FD21C}" destId="{FEFD297D-CA7B-6A4C-9CEB-01F4C52B4A38}" srcOrd="0" destOrd="0" presId="urn:microsoft.com/office/officeart/2005/8/layout/hierarchy2"/>
    <dgm:cxn modelId="{123BF605-E7FE-F748-9BEB-D267B08411AA}" type="presParOf" srcId="{A5F37652-C51A-9344-8820-CA112B9DA015}" destId="{CB060D05-F29A-9547-94A9-E1C93CA64565}" srcOrd="1" destOrd="0" presId="urn:microsoft.com/office/officeart/2005/8/layout/hierarchy2"/>
    <dgm:cxn modelId="{79AE8097-66A8-9B4C-8A54-8AE975B5BC37}" type="presParOf" srcId="{CB060D05-F29A-9547-94A9-E1C93CA64565}" destId="{A6765925-0C81-B942-955B-7BF243B817EC}" srcOrd="0" destOrd="0" presId="urn:microsoft.com/office/officeart/2005/8/layout/hierarchy2"/>
    <dgm:cxn modelId="{CF265A83-A7F2-0643-B44B-B666577BE99E}" type="presParOf" srcId="{CB060D05-F29A-9547-94A9-E1C93CA64565}" destId="{3CA9D43B-D298-3245-8864-C4CD747FA2E9}" srcOrd="1" destOrd="0" presId="urn:microsoft.com/office/officeart/2005/8/layout/hierarchy2"/>
    <dgm:cxn modelId="{0FEB1101-EE74-4E4F-A04D-061DEB13F3C3}" type="presParOf" srcId="{A5F37652-C51A-9344-8820-CA112B9DA015}" destId="{35691641-E892-CE47-841B-209780ABA84F}" srcOrd="2" destOrd="0" presId="urn:microsoft.com/office/officeart/2005/8/layout/hierarchy2"/>
    <dgm:cxn modelId="{8752F6E1-A1C3-D54A-B462-C5D6AE5561E3}" type="presParOf" srcId="{35691641-E892-CE47-841B-209780ABA84F}" destId="{B1B22EE1-C708-F443-B1E3-3310996D83C9}" srcOrd="0" destOrd="0" presId="urn:microsoft.com/office/officeart/2005/8/layout/hierarchy2"/>
    <dgm:cxn modelId="{57EF49C6-B74D-1241-8F50-1604D1160027}" type="presParOf" srcId="{A5F37652-C51A-9344-8820-CA112B9DA015}" destId="{4D32365C-B001-9842-A3CE-1CC9D5EA14F8}" srcOrd="3" destOrd="0" presId="urn:microsoft.com/office/officeart/2005/8/layout/hierarchy2"/>
    <dgm:cxn modelId="{7CA3049C-BF92-FE47-BC5B-52400F21B090}" type="presParOf" srcId="{4D32365C-B001-9842-A3CE-1CC9D5EA14F8}" destId="{857D7663-8BC5-B141-8CDB-F1995BD19728}" srcOrd="0" destOrd="0" presId="urn:microsoft.com/office/officeart/2005/8/layout/hierarchy2"/>
    <dgm:cxn modelId="{5AA28D84-6A57-D442-A58C-30B94278C38B}" type="presParOf" srcId="{4D32365C-B001-9842-A3CE-1CC9D5EA14F8}" destId="{5338B27F-7F5E-004F-9C9F-0720983A1AF9}" srcOrd="1" destOrd="0" presId="urn:microsoft.com/office/officeart/2005/8/layout/hierarchy2"/>
    <dgm:cxn modelId="{83D0771A-78CF-844A-B9DA-647A784E701A}" type="presParOf" srcId="{A5F37652-C51A-9344-8820-CA112B9DA015}" destId="{5A674C47-7845-F24E-AD2F-0989BC6137B7}" srcOrd="4" destOrd="0" presId="urn:microsoft.com/office/officeart/2005/8/layout/hierarchy2"/>
    <dgm:cxn modelId="{E9D655A3-E8DC-6747-B45A-4BA136629BC6}" type="presParOf" srcId="{5A674C47-7845-F24E-AD2F-0989BC6137B7}" destId="{3D11B539-03E7-E546-BB63-413730B2C70A}" srcOrd="0" destOrd="0" presId="urn:microsoft.com/office/officeart/2005/8/layout/hierarchy2"/>
    <dgm:cxn modelId="{D0FD8127-1081-C846-A902-E59E9839E2C9}" type="presParOf" srcId="{A5F37652-C51A-9344-8820-CA112B9DA015}" destId="{DF5BCEAE-8618-2C4D-97B7-8B9189EF0CF6}" srcOrd="5" destOrd="0" presId="urn:microsoft.com/office/officeart/2005/8/layout/hierarchy2"/>
    <dgm:cxn modelId="{B769F94B-DFFB-C44E-AA7D-076F6277389C}" type="presParOf" srcId="{DF5BCEAE-8618-2C4D-97B7-8B9189EF0CF6}" destId="{C5A8E51A-D778-2C49-821F-A82D7B06C6CB}" srcOrd="0" destOrd="0" presId="urn:microsoft.com/office/officeart/2005/8/layout/hierarchy2"/>
    <dgm:cxn modelId="{A938D247-4D77-AE49-B830-1ADCF399272B}" type="presParOf" srcId="{DF5BCEAE-8618-2C4D-97B7-8B9189EF0CF6}" destId="{1F513572-F445-3341-BB41-7681B02267C2}" srcOrd="1" destOrd="0" presId="urn:microsoft.com/office/officeart/2005/8/layout/hierarchy2"/>
    <dgm:cxn modelId="{6696DE6D-CBAE-414A-A2BD-126C24D108BB}" type="presParOf" srcId="{D38766F4-23A5-B74B-BDFE-BE77FC012984}" destId="{FBECE7A7-E057-BC46-B9CE-8250783AE175}" srcOrd="2" destOrd="0" presId="urn:microsoft.com/office/officeart/2005/8/layout/hierarchy2"/>
    <dgm:cxn modelId="{0ACB49D0-478F-8149-9704-66C2B1BEFDA8}" type="presParOf" srcId="{FBECE7A7-E057-BC46-B9CE-8250783AE175}" destId="{9C7802BD-F5CD-9244-8244-8734F7A69743}" srcOrd="0" destOrd="0" presId="urn:microsoft.com/office/officeart/2005/8/layout/hierarchy2"/>
    <dgm:cxn modelId="{7E17982A-7C3D-134B-B9B4-C097B477B105}" type="presParOf" srcId="{D38766F4-23A5-B74B-BDFE-BE77FC012984}" destId="{36D04630-1F57-944C-8134-DCD39D9393A0}" srcOrd="3" destOrd="0" presId="urn:microsoft.com/office/officeart/2005/8/layout/hierarchy2"/>
    <dgm:cxn modelId="{A43EDEEC-49D5-F343-BD15-E0D92DB9CF76}" type="presParOf" srcId="{36D04630-1F57-944C-8134-DCD39D9393A0}" destId="{83ACC167-4EAE-244E-8A1F-91C04549E6F7}" srcOrd="0" destOrd="0" presId="urn:microsoft.com/office/officeart/2005/8/layout/hierarchy2"/>
    <dgm:cxn modelId="{DB72FAB0-583E-2248-9AF6-375947114213}" type="presParOf" srcId="{36D04630-1F57-944C-8134-DCD39D9393A0}" destId="{A42A86FD-A777-0F45-A1B3-C0776C031203}" srcOrd="1" destOrd="0" presId="urn:microsoft.com/office/officeart/2005/8/layout/hierarchy2"/>
    <dgm:cxn modelId="{C7F40614-B71F-8244-8E5F-CFBB762C33B5}" type="presParOf" srcId="{A42A86FD-A777-0F45-A1B3-C0776C031203}" destId="{6B6CA60C-954D-374A-AF62-5D6ED445DAF0}" srcOrd="0" destOrd="0" presId="urn:microsoft.com/office/officeart/2005/8/layout/hierarchy2"/>
    <dgm:cxn modelId="{7EBE8B93-1541-C647-8A9E-B893E043A051}" type="presParOf" srcId="{6B6CA60C-954D-374A-AF62-5D6ED445DAF0}" destId="{A8E1AE88-979B-6E49-8A64-18C455D75DE3}" srcOrd="0" destOrd="0" presId="urn:microsoft.com/office/officeart/2005/8/layout/hierarchy2"/>
    <dgm:cxn modelId="{AD5DDD3D-6F48-7145-895C-4A6191CC5C0C}" type="presParOf" srcId="{A42A86FD-A777-0F45-A1B3-C0776C031203}" destId="{CD19B3A9-3CC4-C440-AE37-F7BB2E35EC48}" srcOrd="1" destOrd="0" presId="urn:microsoft.com/office/officeart/2005/8/layout/hierarchy2"/>
    <dgm:cxn modelId="{14E51AF9-A163-BA45-AB5A-FFF0843B26A6}" type="presParOf" srcId="{CD19B3A9-3CC4-C440-AE37-F7BB2E35EC48}" destId="{B7000C97-FD38-144B-B48D-AE8F8102190D}" srcOrd="0" destOrd="0" presId="urn:microsoft.com/office/officeart/2005/8/layout/hierarchy2"/>
    <dgm:cxn modelId="{42C257C9-BEE0-7146-92C0-75B990659037}" type="presParOf" srcId="{CD19B3A9-3CC4-C440-AE37-F7BB2E35EC48}" destId="{C0C9010C-9957-F340-9A0F-877275F918B0}" srcOrd="1" destOrd="0" presId="urn:microsoft.com/office/officeart/2005/8/layout/hierarchy2"/>
    <dgm:cxn modelId="{D71FE8F1-93C2-594F-9C9C-B58D3B780F1B}" type="presParOf" srcId="{A42A86FD-A777-0F45-A1B3-C0776C031203}" destId="{3412B044-CDA5-344C-AC01-F006E2B13806}" srcOrd="2" destOrd="0" presId="urn:microsoft.com/office/officeart/2005/8/layout/hierarchy2"/>
    <dgm:cxn modelId="{68FFF81B-0A02-644B-BE1E-4CD7C5C94B7B}" type="presParOf" srcId="{3412B044-CDA5-344C-AC01-F006E2B13806}" destId="{53C6043B-B72D-6D40-B6CD-00B19A2586DA}" srcOrd="0" destOrd="0" presId="urn:microsoft.com/office/officeart/2005/8/layout/hierarchy2"/>
    <dgm:cxn modelId="{64401776-E6CB-964A-903A-4CBCED71ECE5}" type="presParOf" srcId="{A42A86FD-A777-0F45-A1B3-C0776C031203}" destId="{C2AC1660-6DC8-6C45-A522-2394F68146E2}" srcOrd="3" destOrd="0" presId="urn:microsoft.com/office/officeart/2005/8/layout/hierarchy2"/>
    <dgm:cxn modelId="{51CC328D-C295-CE43-9BB2-DD006B0D8B74}" type="presParOf" srcId="{C2AC1660-6DC8-6C45-A522-2394F68146E2}" destId="{09B9CD47-262F-D647-BA6D-AC49A45B33AB}" srcOrd="0" destOrd="0" presId="urn:microsoft.com/office/officeart/2005/8/layout/hierarchy2"/>
    <dgm:cxn modelId="{5AB10E33-89EA-BD47-BF12-256757566891}" type="presParOf" srcId="{C2AC1660-6DC8-6C45-A522-2394F68146E2}" destId="{70FE8808-9FC4-E946-89BA-66A49290260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892C3C-1DF9-AC48-8634-7B9C2C427F49}" type="doc">
      <dgm:prSet loTypeId="urn:microsoft.com/office/officeart/2005/8/layout/hierarchy2" loCatId="hierarchy" qsTypeId="urn:microsoft.com/office/officeart/2005/8/quickstyle/simple4" qsCatId="simple" csTypeId="urn:microsoft.com/office/officeart/2005/8/colors/accent0_3" csCatId="mainScheme" phldr="1"/>
      <dgm:spPr/>
      <dgm:t>
        <a:bodyPr/>
        <a:lstStyle/>
        <a:p>
          <a:endParaRPr lang="en-US"/>
        </a:p>
      </dgm:t>
    </dgm:pt>
    <dgm:pt modelId="{6715A2B3-6B2D-B04E-ADBD-E640B6BC8B8E}">
      <dgm:prSet phldrT="[Text]"/>
      <dgm:spPr/>
      <dgm:t>
        <a:bodyPr/>
        <a:lstStyle/>
        <a:p>
          <a:r>
            <a:rPr lang="en-US" dirty="0">
              <a:latin typeface="Calibri"/>
              <a:cs typeface="Calibri"/>
            </a:rPr>
            <a:t>Reduce carbon without reducing health</a:t>
          </a:r>
        </a:p>
      </dgm:t>
    </dgm:pt>
    <dgm:pt modelId="{61131FBF-1DC0-C34B-87A7-63C7CB8DDD58}" type="parTrans" cxnId="{80F14791-F964-C44B-A9E8-4E15546323E7}">
      <dgm:prSet/>
      <dgm:spPr/>
      <dgm:t>
        <a:bodyPr/>
        <a:lstStyle/>
        <a:p>
          <a:endParaRPr lang="en-US">
            <a:latin typeface="Calibri"/>
            <a:cs typeface="Calibri"/>
          </a:endParaRPr>
        </a:p>
      </dgm:t>
    </dgm:pt>
    <dgm:pt modelId="{E286438C-846F-E94F-B1F9-AAD044A9AC1A}" type="sibTrans" cxnId="{80F14791-F964-C44B-A9E8-4E15546323E7}">
      <dgm:prSet/>
      <dgm:spPr/>
      <dgm:t>
        <a:bodyPr/>
        <a:lstStyle/>
        <a:p>
          <a:endParaRPr lang="en-US">
            <a:latin typeface="Calibri"/>
            <a:cs typeface="Calibri"/>
          </a:endParaRPr>
        </a:p>
      </dgm:t>
    </dgm:pt>
    <dgm:pt modelId="{A205C556-9525-F74A-B2B7-657E5A76C630}">
      <dgm:prSet phldrT="[Text]"/>
      <dgm:spPr/>
      <dgm:t>
        <a:bodyPr/>
        <a:lstStyle/>
        <a:p>
          <a:r>
            <a:rPr lang="en-US" dirty="0">
              <a:latin typeface="Calibri"/>
              <a:cs typeface="Calibri"/>
            </a:rPr>
            <a:t>Reduce activity</a:t>
          </a:r>
        </a:p>
      </dgm:t>
    </dgm:pt>
    <dgm:pt modelId="{7BF20957-0672-CB45-ACB5-9451554324C2}" type="parTrans" cxnId="{69DE15AA-6B9B-1D4C-A71F-1D45B9A1495C}">
      <dgm:prSet/>
      <dgm:spPr/>
      <dgm:t>
        <a:bodyPr/>
        <a:lstStyle/>
        <a:p>
          <a:endParaRPr lang="en-US">
            <a:latin typeface="Calibri"/>
            <a:cs typeface="Calibri"/>
          </a:endParaRPr>
        </a:p>
      </dgm:t>
    </dgm:pt>
    <dgm:pt modelId="{14D52060-1D98-C148-AB8D-62E4BEE27D32}" type="sibTrans" cxnId="{69DE15AA-6B9B-1D4C-A71F-1D45B9A1495C}">
      <dgm:prSet/>
      <dgm:spPr/>
      <dgm:t>
        <a:bodyPr/>
        <a:lstStyle/>
        <a:p>
          <a:endParaRPr lang="en-US">
            <a:latin typeface="Calibri"/>
            <a:cs typeface="Calibri"/>
          </a:endParaRPr>
        </a:p>
      </dgm:t>
    </dgm:pt>
    <dgm:pt modelId="{6F52D024-D4E6-1640-9AD6-901073624C25}">
      <dgm:prSet phldrT="[Text]"/>
      <dgm:spPr/>
      <dgm:t>
        <a:bodyPr/>
        <a:lstStyle/>
        <a:p>
          <a:r>
            <a:rPr lang="en-US" dirty="0">
              <a:latin typeface="Calibri"/>
              <a:cs typeface="Calibri"/>
            </a:rPr>
            <a:t>Prevention</a:t>
          </a:r>
        </a:p>
      </dgm:t>
    </dgm:pt>
    <dgm:pt modelId="{A6873D17-20B5-4946-A26B-A4E3AF0AF047}" type="parTrans" cxnId="{AD37148E-127E-6346-8A99-D24E00D1D81F}">
      <dgm:prSet/>
      <dgm:spPr/>
      <dgm:t>
        <a:bodyPr/>
        <a:lstStyle/>
        <a:p>
          <a:endParaRPr lang="en-US">
            <a:latin typeface="Calibri"/>
            <a:cs typeface="Calibri"/>
          </a:endParaRPr>
        </a:p>
      </dgm:t>
    </dgm:pt>
    <dgm:pt modelId="{59E13EE2-25C1-1044-8B32-C910689480F1}" type="sibTrans" cxnId="{AD37148E-127E-6346-8A99-D24E00D1D81F}">
      <dgm:prSet/>
      <dgm:spPr/>
      <dgm:t>
        <a:bodyPr/>
        <a:lstStyle/>
        <a:p>
          <a:endParaRPr lang="en-US">
            <a:latin typeface="Calibri"/>
            <a:cs typeface="Calibri"/>
          </a:endParaRPr>
        </a:p>
      </dgm:t>
    </dgm:pt>
    <dgm:pt modelId="{C0C92B64-3A01-9941-AC0C-1F8EFCA6058F}">
      <dgm:prSet phldrT="[Text]"/>
      <dgm:spPr/>
      <dgm:t>
        <a:bodyPr/>
        <a:lstStyle/>
        <a:p>
          <a:r>
            <a:rPr lang="en-US" dirty="0">
              <a:latin typeface="Calibri"/>
              <a:cs typeface="Calibri"/>
            </a:rPr>
            <a:t>Patient empowerment</a:t>
          </a:r>
        </a:p>
      </dgm:t>
    </dgm:pt>
    <dgm:pt modelId="{5B120750-4E21-2740-A32E-9C1017D722D6}" type="parTrans" cxnId="{AC98BDDB-6E35-9D42-BB3E-902CA3B9C645}">
      <dgm:prSet/>
      <dgm:spPr/>
      <dgm:t>
        <a:bodyPr/>
        <a:lstStyle/>
        <a:p>
          <a:endParaRPr lang="en-US">
            <a:latin typeface="Calibri"/>
            <a:cs typeface="Calibri"/>
          </a:endParaRPr>
        </a:p>
      </dgm:t>
    </dgm:pt>
    <dgm:pt modelId="{8BBA7A3F-7F6B-1B4A-AFFB-80111C61EADF}" type="sibTrans" cxnId="{AC98BDDB-6E35-9D42-BB3E-902CA3B9C645}">
      <dgm:prSet/>
      <dgm:spPr/>
      <dgm:t>
        <a:bodyPr/>
        <a:lstStyle/>
        <a:p>
          <a:endParaRPr lang="en-US">
            <a:latin typeface="Calibri"/>
            <a:cs typeface="Calibri"/>
          </a:endParaRPr>
        </a:p>
      </dgm:t>
    </dgm:pt>
    <dgm:pt modelId="{AA264998-E0F3-3747-AB26-37C36580E0A6}">
      <dgm:prSet phldrT="[Text]"/>
      <dgm:spPr/>
      <dgm:t>
        <a:bodyPr/>
        <a:lstStyle/>
        <a:p>
          <a:r>
            <a:rPr lang="en-US" dirty="0">
              <a:latin typeface="Calibri"/>
              <a:cs typeface="Calibri"/>
            </a:rPr>
            <a:t>Reduce carbon intensity</a:t>
          </a:r>
        </a:p>
      </dgm:t>
    </dgm:pt>
    <dgm:pt modelId="{C182CE1E-EA46-EC4F-9EC0-2DD48EB01CCF}" type="parTrans" cxnId="{54F7CA59-A4B5-514B-887C-77FD287D9CD5}">
      <dgm:prSet/>
      <dgm:spPr/>
      <dgm:t>
        <a:bodyPr/>
        <a:lstStyle/>
        <a:p>
          <a:endParaRPr lang="en-US">
            <a:latin typeface="Calibri"/>
            <a:cs typeface="Calibri"/>
          </a:endParaRPr>
        </a:p>
      </dgm:t>
    </dgm:pt>
    <dgm:pt modelId="{4F90F977-00AD-FE4F-B568-5E345FCC1665}" type="sibTrans" cxnId="{54F7CA59-A4B5-514B-887C-77FD287D9CD5}">
      <dgm:prSet/>
      <dgm:spPr/>
      <dgm:t>
        <a:bodyPr/>
        <a:lstStyle/>
        <a:p>
          <a:endParaRPr lang="en-US">
            <a:latin typeface="Calibri"/>
            <a:cs typeface="Calibri"/>
          </a:endParaRPr>
        </a:p>
      </dgm:t>
    </dgm:pt>
    <dgm:pt modelId="{AED82BE3-9AB5-2641-BFC3-5474E4257439}">
      <dgm:prSet phldrT="[Text]"/>
      <dgm:spPr/>
      <dgm:t>
        <a:bodyPr/>
        <a:lstStyle/>
        <a:p>
          <a:r>
            <a:rPr lang="en-US" dirty="0">
              <a:latin typeface="Calibri"/>
              <a:cs typeface="Calibri"/>
            </a:rPr>
            <a:t>Low carbon alternatives</a:t>
          </a:r>
        </a:p>
      </dgm:t>
    </dgm:pt>
    <dgm:pt modelId="{35625F34-B073-114B-8982-EFBC2D84583D}" type="parTrans" cxnId="{24ED3CA6-3AFC-3940-9555-2184D4CA01C2}">
      <dgm:prSet/>
      <dgm:spPr/>
      <dgm:t>
        <a:bodyPr/>
        <a:lstStyle/>
        <a:p>
          <a:endParaRPr lang="en-US">
            <a:latin typeface="Calibri"/>
            <a:cs typeface="Calibri"/>
          </a:endParaRPr>
        </a:p>
      </dgm:t>
    </dgm:pt>
    <dgm:pt modelId="{7BFDC81E-657E-B24C-9654-B8679BCCAA17}" type="sibTrans" cxnId="{24ED3CA6-3AFC-3940-9555-2184D4CA01C2}">
      <dgm:prSet/>
      <dgm:spPr/>
      <dgm:t>
        <a:bodyPr/>
        <a:lstStyle/>
        <a:p>
          <a:endParaRPr lang="en-US">
            <a:latin typeface="Calibri"/>
            <a:cs typeface="Calibri"/>
          </a:endParaRPr>
        </a:p>
      </dgm:t>
    </dgm:pt>
    <dgm:pt modelId="{C5786874-C1B1-174D-B6CC-27EA1733B917}">
      <dgm:prSet phldrT="[Text]"/>
      <dgm:spPr/>
      <dgm:t>
        <a:bodyPr/>
        <a:lstStyle/>
        <a:p>
          <a:r>
            <a:rPr lang="en-US" dirty="0">
              <a:latin typeface="Calibri"/>
              <a:cs typeface="Calibri"/>
            </a:rPr>
            <a:t>Lean pathways </a:t>
          </a:r>
        </a:p>
      </dgm:t>
    </dgm:pt>
    <dgm:pt modelId="{D26DAC2C-90FE-8D4F-930D-B1C63A98D86F}" type="parTrans" cxnId="{54C93E9E-B165-E041-8B90-3E47F0B033CF}">
      <dgm:prSet/>
      <dgm:spPr/>
      <dgm:t>
        <a:bodyPr/>
        <a:lstStyle/>
        <a:p>
          <a:endParaRPr lang="en-US">
            <a:latin typeface="Calibri"/>
            <a:cs typeface="Calibri"/>
          </a:endParaRPr>
        </a:p>
      </dgm:t>
    </dgm:pt>
    <dgm:pt modelId="{6CE0DBFC-9A7E-C245-901A-0802D32FCCAB}" type="sibTrans" cxnId="{54C93E9E-B165-E041-8B90-3E47F0B033CF}">
      <dgm:prSet/>
      <dgm:spPr/>
      <dgm:t>
        <a:bodyPr/>
        <a:lstStyle/>
        <a:p>
          <a:endParaRPr lang="en-US">
            <a:latin typeface="Calibri"/>
            <a:cs typeface="Calibri"/>
          </a:endParaRPr>
        </a:p>
      </dgm:t>
    </dgm:pt>
    <dgm:pt modelId="{92250171-489F-0E4C-B7F1-B92EFD908C05}">
      <dgm:prSet phldrT="[Text]"/>
      <dgm:spPr/>
      <dgm:t>
        <a:bodyPr/>
        <a:lstStyle/>
        <a:p>
          <a:r>
            <a:rPr lang="en-US" dirty="0">
              <a:latin typeface="Calibri"/>
              <a:cs typeface="Calibri"/>
            </a:rPr>
            <a:t>Operational resource use</a:t>
          </a:r>
        </a:p>
      </dgm:t>
    </dgm:pt>
    <dgm:pt modelId="{0FB38705-88D4-1044-9F07-27E36A8844C1}" type="parTrans" cxnId="{F72BAC02-410D-7E4A-AAB0-E2877A4A305B}">
      <dgm:prSet/>
      <dgm:spPr/>
      <dgm:t>
        <a:bodyPr/>
        <a:lstStyle/>
        <a:p>
          <a:endParaRPr lang="en-US">
            <a:latin typeface="Calibri"/>
            <a:cs typeface="Calibri"/>
          </a:endParaRPr>
        </a:p>
      </dgm:t>
    </dgm:pt>
    <dgm:pt modelId="{8879E37E-4CAD-4541-9558-7A581548F705}" type="sibTrans" cxnId="{F72BAC02-410D-7E4A-AAB0-E2877A4A305B}">
      <dgm:prSet/>
      <dgm:spPr/>
      <dgm:t>
        <a:bodyPr/>
        <a:lstStyle/>
        <a:p>
          <a:endParaRPr lang="en-US">
            <a:latin typeface="Calibri"/>
            <a:cs typeface="Calibri"/>
          </a:endParaRPr>
        </a:p>
      </dgm:t>
    </dgm:pt>
    <dgm:pt modelId="{DE558397-CC6A-C644-AB82-EDFE742DD92B}" type="pres">
      <dgm:prSet presAssocID="{9F892C3C-1DF9-AC48-8634-7B9C2C427F49}" presName="diagram" presStyleCnt="0">
        <dgm:presLayoutVars>
          <dgm:chPref val="1"/>
          <dgm:dir/>
          <dgm:animOne val="branch"/>
          <dgm:animLvl val="lvl"/>
          <dgm:resizeHandles val="exact"/>
        </dgm:presLayoutVars>
      </dgm:prSet>
      <dgm:spPr/>
    </dgm:pt>
    <dgm:pt modelId="{F873D24A-ADB9-D042-A291-7CAC4B119009}" type="pres">
      <dgm:prSet presAssocID="{6715A2B3-6B2D-B04E-ADBD-E640B6BC8B8E}" presName="root1" presStyleCnt="0"/>
      <dgm:spPr/>
    </dgm:pt>
    <dgm:pt modelId="{F04B9699-ACB0-FE47-A6DA-3351A35138C7}" type="pres">
      <dgm:prSet presAssocID="{6715A2B3-6B2D-B04E-ADBD-E640B6BC8B8E}" presName="LevelOneTextNode" presStyleLbl="node0" presStyleIdx="0" presStyleCnt="1">
        <dgm:presLayoutVars>
          <dgm:chPref val="3"/>
        </dgm:presLayoutVars>
      </dgm:prSet>
      <dgm:spPr/>
    </dgm:pt>
    <dgm:pt modelId="{D38766F4-23A5-B74B-BDFE-BE77FC012984}" type="pres">
      <dgm:prSet presAssocID="{6715A2B3-6B2D-B04E-ADBD-E640B6BC8B8E}" presName="level2hierChild" presStyleCnt="0"/>
      <dgm:spPr/>
    </dgm:pt>
    <dgm:pt modelId="{7818B5FB-98B1-EC47-AB6C-3F04FF8F5F8A}" type="pres">
      <dgm:prSet presAssocID="{7BF20957-0672-CB45-ACB5-9451554324C2}" presName="conn2-1" presStyleLbl="parChTrans1D2" presStyleIdx="0" presStyleCnt="2"/>
      <dgm:spPr/>
    </dgm:pt>
    <dgm:pt modelId="{2E5B62FD-3260-1B46-828D-389C2F7741E4}" type="pres">
      <dgm:prSet presAssocID="{7BF20957-0672-CB45-ACB5-9451554324C2}" presName="connTx" presStyleLbl="parChTrans1D2" presStyleIdx="0" presStyleCnt="2"/>
      <dgm:spPr/>
    </dgm:pt>
    <dgm:pt modelId="{3DA02CE1-5D41-CD4A-A941-5E54A7E7A209}" type="pres">
      <dgm:prSet presAssocID="{A205C556-9525-F74A-B2B7-657E5A76C630}" presName="root2" presStyleCnt="0"/>
      <dgm:spPr/>
    </dgm:pt>
    <dgm:pt modelId="{B5DE997A-29D1-C24F-ABAF-8B412A21CA8B}" type="pres">
      <dgm:prSet presAssocID="{A205C556-9525-F74A-B2B7-657E5A76C630}" presName="LevelTwoTextNode" presStyleLbl="node2" presStyleIdx="0" presStyleCnt="2">
        <dgm:presLayoutVars>
          <dgm:chPref val="3"/>
        </dgm:presLayoutVars>
      </dgm:prSet>
      <dgm:spPr/>
    </dgm:pt>
    <dgm:pt modelId="{A5F37652-C51A-9344-8820-CA112B9DA015}" type="pres">
      <dgm:prSet presAssocID="{A205C556-9525-F74A-B2B7-657E5A76C630}" presName="level3hierChild" presStyleCnt="0"/>
      <dgm:spPr/>
    </dgm:pt>
    <dgm:pt modelId="{3FDB81BD-0E77-F441-98B4-0134F94FD21C}" type="pres">
      <dgm:prSet presAssocID="{A6873D17-20B5-4946-A26B-A4E3AF0AF047}" presName="conn2-1" presStyleLbl="parChTrans1D3" presStyleIdx="0" presStyleCnt="5"/>
      <dgm:spPr/>
    </dgm:pt>
    <dgm:pt modelId="{FEFD297D-CA7B-6A4C-9CEB-01F4C52B4A38}" type="pres">
      <dgm:prSet presAssocID="{A6873D17-20B5-4946-A26B-A4E3AF0AF047}" presName="connTx" presStyleLbl="parChTrans1D3" presStyleIdx="0" presStyleCnt="5"/>
      <dgm:spPr/>
    </dgm:pt>
    <dgm:pt modelId="{CB060D05-F29A-9547-94A9-E1C93CA64565}" type="pres">
      <dgm:prSet presAssocID="{6F52D024-D4E6-1640-9AD6-901073624C25}" presName="root2" presStyleCnt="0"/>
      <dgm:spPr/>
    </dgm:pt>
    <dgm:pt modelId="{A6765925-0C81-B942-955B-7BF243B817EC}" type="pres">
      <dgm:prSet presAssocID="{6F52D024-D4E6-1640-9AD6-901073624C25}" presName="LevelTwoTextNode" presStyleLbl="node3" presStyleIdx="0" presStyleCnt="5">
        <dgm:presLayoutVars>
          <dgm:chPref val="3"/>
        </dgm:presLayoutVars>
      </dgm:prSet>
      <dgm:spPr/>
    </dgm:pt>
    <dgm:pt modelId="{3CA9D43B-D298-3245-8864-C4CD747FA2E9}" type="pres">
      <dgm:prSet presAssocID="{6F52D024-D4E6-1640-9AD6-901073624C25}" presName="level3hierChild" presStyleCnt="0"/>
      <dgm:spPr/>
    </dgm:pt>
    <dgm:pt modelId="{35691641-E892-CE47-841B-209780ABA84F}" type="pres">
      <dgm:prSet presAssocID="{5B120750-4E21-2740-A32E-9C1017D722D6}" presName="conn2-1" presStyleLbl="parChTrans1D3" presStyleIdx="1" presStyleCnt="5"/>
      <dgm:spPr/>
    </dgm:pt>
    <dgm:pt modelId="{B1B22EE1-C708-F443-B1E3-3310996D83C9}" type="pres">
      <dgm:prSet presAssocID="{5B120750-4E21-2740-A32E-9C1017D722D6}" presName="connTx" presStyleLbl="parChTrans1D3" presStyleIdx="1" presStyleCnt="5"/>
      <dgm:spPr/>
    </dgm:pt>
    <dgm:pt modelId="{4D32365C-B001-9842-A3CE-1CC9D5EA14F8}" type="pres">
      <dgm:prSet presAssocID="{C0C92B64-3A01-9941-AC0C-1F8EFCA6058F}" presName="root2" presStyleCnt="0"/>
      <dgm:spPr/>
    </dgm:pt>
    <dgm:pt modelId="{857D7663-8BC5-B141-8CDB-F1995BD19728}" type="pres">
      <dgm:prSet presAssocID="{C0C92B64-3A01-9941-AC0C-1F8EFCA6058F}" presName="LevelTwoTextNode" presStyleLbl="node3" presStyleIdx="1" presStyleCnt="5">
        <dgm:presLayoutVars>
          <dgm:chPref val="3"/>
        </dgm:presLayoutVars>
      </dgm:prSet>
      <dgm:spPr/>
    </dgm:pt>
    <dgm:pt modelId="{5338B27F-7F5E-004F-9C9F-0720983A1AF9}" type="pres">
      <dgm:prSet presAssocID="{C0C92B64-3A01-9941-AC0C-1F8EFCA6058F}" presName="level3hierChild" presStyleCnt="0"/>
      <dgm:spPr/>
    </dgm:pt>
    <dgm:pt modelId="{5A674C47-7845-F24E-AD2F-0989BC6137B7}" type="pres">
      <dgm:prSet presAssocID="{D26DAC2C-90FE-8D4F-930D-B1C63A98D86F}" presName="conn2-1" presStyleLbl="parChTrans1D3" presStyleIdx="2" presStyleCnt="5"/>
      <dgm:spPr/>
    </dgm:pt>
    <dgm:pt modelId="{3D11B539-03E7-E546-BB63-413730B2C70A}" type="pres">
      <dgm:prSet presAssocID="{D26DAC2C-90FE-8D4F-930D-B1C63A98D86F}" presName="connTx" presStyleLbl="parChTrans1D3" presStyleIdx="2" presStyleCnt="5"/>
      <dgm:spPr/>
    </dgm:pt>
    <dgm:pt modelId="{DF5BCEAE-8618-2C4D-97B7-8B9189EF0CF6}" type="pres">
      <dgm:prSet presAssocID="{C5786874-C1B1-174D-B6CC-27EA1733B917}" presName="root2" presStyleCnt="0"/>
      <dgm:spPr/>
    </dgm:pt>
    <dgm:pt modelId="{C5A8E51A-D778-2C49-821F-A82D7B06C6CB}" type="pres">
      <dgm:prSet presAssocID="{C5786874-C1B1-174D-B6CC-27EA1733B917}" presName="LevelTwoTextNode" presStyleLbl="node3" presStyleIdx="2" presStyleCnt="5">
        <dgm:presLayoutVars>
          <dgm:chPref val="3"/>
        </dgm:presLayoutVars>
      </dgm:prSet>
      <dgm:spPr/>
    </dgm:pt>
    <dgm:pt modelId="{1F513572-F445-3341-BB41-7681B02267C2}" type="pres">
      <dgm:prSet presAssocID="{C5786874-C1B1-174D-B6CC-27EA1733B917}" presName="level3hierChild" presStyleCnt="0"/>
      <dgm:spPr/>
    </dgm:pt>
    <dgm:pt modelId="{FBECE7A7-E057-BC46-B9CE-8250783AE175}" type="pres">
      <dgm:prSet presAssocID="{C182CE1E-EA46-EC4F-9EC0-2DD48EB01CCF}" presName="conn2-1" presStyleLbl="parChTrans1D2" presStyleIdx="1" presStyleCnt="2"/>
      <dgm:spPr/>
    </dgm:pt>
    <dgm:pt modelId="{9C7802BD-F5CD-9244-8244-8734F7A69743}" type="pres">
      <dgm:prSet presAssocID="{C182CE1E-EA46-EC4F-9EC0-2DD48EB01CCF}" presName="connTx" presStyleLbl="parChTrans1D2" presStyleIdx="1" presStyleCnt="2"/>
      <dgm:spPr/>
    </dgm:pt>
    <dgm:pt modelId="{36D04630-1F57-944C-8134-DCD39D9393A0}" type="pres">
      <dgm:prSet presAssocID="{AA264998-E0F3-3747-AB26-37C36580E0A6}" presName="root2" presStyleCnt="0"/>
      <dgm:spPr/>
    </dgm:pt>
    <dgm:pt modelId="{83ACC167-4EAE-244E-8A1F-91C04549E6F7}" type="pres">
      <dgm:prSet presAssocID="{AA264998-E0F3-3747-AB26-37C36580E0A6}" presName="LevelTwoTextNode" presStyleLbl="node2" presStyleIdx="1" presStyleCnt="2">
        <dgm:presLayoutVars>
          <dgm:chPref val="3"/>
        </dgm:presLayoutVars>
      </dgm:prSet>
      <dgm:spPr/>
    </dgm:pt>
    <dgm:pt modelId="{A42A86FD-A777-0F45-A1B3-C0776C031203}" type="pres">
      <dgm:prSet presAssocID="{AA264998-E0F3-3747-AB26-37C36580E0A6}" presName="level3hierChild" presStyleCnt="0"/>
      <dgm:spPr/>
    </dgm:pt>
    <dgm:pt modelId="{6B6CA60C-954D-374A-AF62-5D6ED445DAF0}" type="pres">
      <dgm:prSet presAssocID="{35625F34-B073-114B-8982-EFBC2D84583D}" presName="conn2-1" presStyleLbl="parChTrans1D3" presStyleIdx="3" presStyleCnt="5"/>
      <dgm:spPr/>
    </dgm:pt>
    <dgm:pt modelId="{A8E1AE88-979B-6E49-8A64-18C455D75DE3}" type="pres">
      <dgm:prSet presAssocID="{35625F34-B073-114B-8982-EFBC2D84583D}" presName="connTx" presStyleLbl="parChTrans1D3" presStyleIdx="3" presStyleCnt="5"/>
      <dgm:spPr/>
    </dgm:pt>
    <dgm:pt modelId="{CD19B3A9-3CC4-C440-AE37-F7BB2E35EC48}" type="pres">
      <dgm:prSet presAssocID="{AED82BE3-9AB5-2641-BFC3-5474E4257439}" presName="root2" presStyleCnt="0"/>
      <dgm:spPr/>
    </dgm:pt>
    <dgm:pt modelId="{B7000C97-FD38-144B-B48D-AE8F8102190D}" type="pres">
      <dgm:prSet presAssocID="{AED82BE3-9AB5-2641-BFC3-5474E4257439}" presName="LevelTwoTextNode" presStyleLbl="node3" presStyleIdx="3" presStyleCnt="5">
        <dgm:presLayoutVars>
          <dgm:chPref val="3"/>
        </dgm:presLayoutVars>
      </dgm:prSet>
      <dgm:spPr/>
    </dgm:pt>
    <dgm:pt modelId="{C0C9010C-9957-F340-9A0F-877275F918B0}" type="pres">
      <dgm:prSet presAssocID="{AED82BE3-9AB5-2641-BFC3-5474E4257439}" presName="level3hierChild" presStyleCnt="0"/>
      <dgm:spPr/>
    </dgm:pt>
    <dgm:pt modelId="{3412B044-CDA5-344C-AC01-F006E2B13806}" type="pres">
      <dgm:prSet presAssocID="{0FB38705-88D4-1044-9F07-27E36A8844C1}" presName="conn2-1" presStyleLbl="parChTrans1D3" presStyleIdx="4" presStyleCnt="5"/>
      <dgm:spPr/>
    </dgm:pt>
    <dgm:pt modelId="{53C6043B-B72D-6D40-B6CD-00B19A2586DA}" type="pres">
      <dgm:prSet presAssocID="{0FB38705-88D4-1044-9F07-27E36A8844C1}" presName="connTx" presStyleLbl="parChTrans1D3" presStyleIdx="4" presStyleCnt="5"/>
      <dgm:spPr/>
    </dgm:pt>
    <dgm:pt modelId="{C2AC1660-6DC8-6C45-A522-2394F68146E2}" type="pres">
      <dgm:prSet presAssocID="{92250171-489F-0E4C-B7F1-B92EFD908C05}" presName="root2" presStyleCnt="0"/>
      <dgm:spPr/>
    </dgm:pt>
    <dgm:pt modelId="{09B9CD47-262F-D647-BA6D-AC49A45B33AB}" type="pres">
      <dgm:prSet presAssocID="{92250171-489F-0E4C-B7F1-B92EFD908C05}" presName="LevelTwoTextNode" presStyleLbl="node3" presStyleIdx="4" presStyleCnt="5">
        <dgm:presLayoutVars>
          <dgm:chPref val="3"/>
        </dgm:presLayoutVars>
      </dgm:prSet>
      <dgm:spPr/>
    </dgm:pt>
    <dgm:pt modelId="{70FE8808-9FC4-E946-89BA-66A492902602}" type="pres">
      <dgm:prSet presAssocID="{92250171-489F-0E4C-B7F1-B92EFD908C05}" presName="level3hierChild" presStyleCnt="0"/>
      <dgm:spPr/>
    </dgm:pt>
  </dgm:ptLst>
  <dgm:cxnLst>
    <dgm:cxn modelId="{F72BAC02-410D-7E4A-AAB0-E2877A4A305B}" srcId="{AA264998-E0F3-3747-AB26-37C36580E0A6}" destId="{92250171-489F-0E4C-B7F1-B92EFD908C05}" srcOrd="1" destOrd="0" parTransId="{0FB38705-88D4-1044-9F07-27E36A8844C1}" sibTransId="{8879E37E-4CAD-4541-9558-7A581548F705}"/>
    <dgm:cxn modelId="{A37B8917-D177-FC48-B01F-9AB3776343A8}" type="presOf" srcId="{0FB38705-88D4-1044-9F07-27E36A8844C1}" destId="{53C6043B-B72D-6D40-B6CD-00B19A2586DA}" srcOrd="1" destOrd="0" presId="urn:microsoft.com/office/officeart/2005/8/layout/hierarchy2"/>
    <dgm:cxn modelId="{EE32201E-4C30-E84C-AA1C-9B349BAB22A1}" type="presOf" srcId="{6F52D024-D4E6-1640-9AD6-901073624C25}" destId="{A6765925-0C81-B942-955B-7BF243B817EC}" srcOrd="0" destOrd="0" presId="urn:microsoft.com/office/officeart/2005/8/layout/hierarchy2"/>
    <dgm:cxn modelId="{6DE6DA2C-C15E-B848-ABEE-7366156CB53F}" type="presOf" srcId="{35625F34-B073-114B-8982-EFBC2D84583D}" destId="{A8E1AE88-979B-6E49-8A64-18C455D75DE3}" srcOrd="1" destOrd="0" presId="urn:microsoft.com/office/officeart/2005/8/layout/hierarchy2"/>
    <dgm:cxn modelId="{7FE0222D-54E7-8F43-84DB-C25BAE692BFD}" type="presOf" srcId="{0FB38705-88D4-1044-9F07-27E36A8844C1}" destId="{3412B044-CDA5-344C-AC01-F006E2B13806}" srcOrd="0" destOrd="0" presId="urn:microsoft.com/office/officeart/2005/8/layout/hierarchy2"/>
    <dgm:cxn modelId="{CF0E4E2D-57E0-424A-A10C-D7EEAE301F34}" type="presOf" srcId="{AA264998-E0F3-3747-AB26-37C36580E0A6}" destId="{83ACC167-4EAE-244E-8A1F-91C04549E6F7}" srcOrd="0" destOrd="0" presId="urn:microsoft.com/office/officeart/2005/8/layout/hierarchy2"/>
    <dgm:cxn modelId="{725D742E-2D90-1C46-8776-5C05287403A8}" type="presOf" srcId="{A205C556-9525-F74A-B2B7-657E5A76C630}" destId="{B5DE997A-29D1-C24F-ABAF-8B412A21CA8B}" srcOrd="0" destOrd="0" presId="urn:microsoft.com/office/officeart/2005/8/layout/hierarchy2"/>
    <dgm:cxn modelId="{06FE922F-15EC-494A-BB32-94ACFA594AF4}" type="presOf" srcId="{D26DAC2C-90FE-8D4F-930D-B1C63A98D86F}" destId="{3D11B539-03E7-E546-BB63-413730B2C70A}" srcOrd="1" destOrd="0" presId="urn:microsoft.com/office/officeart/2005/8/layout/hierarchy2"/>
    <dgm:cxn modelId="{16C96035-A4FF-044F-8357-AC6A7247C2CD}" type="presOf" srcId="{AED82BE3-9AB5-2641-BFC3-5474E4257439}" destId="{B7000C97-FD38-144B-B48D-AE8F8102190D}" srcOrd="0" destOrd="0" presId="urn:microsoft.com/office/officeart/2005/8/layout/hierarchy2"/>
    <dgm:cxn modelId="{A8C26135-2BA8-9847-B173-D9CE7270A0A5}" type="presOf" srcId="{92250171-489F-0E4C-B7F1-B92EFD908C05}" destId="{09B9CD47-262F-D647-BA6D-AC49A45B33AB}" srcOrd="0" destOrd="0" presId="urn:microsoft.com/office/officeart/2005/8/layout/hierarchy2"/>
    <dgm:cxn modelId="{1F04B73C-3725-6D4D-8913-B5BB944D773A}" type="presOf" srcId="{6715A2B3-6B2D-B04E-ADBD-E640B6BC8B8E}" destId="{F04B9699-ACB0-FE47-A6DA-3351A35138C7}" srcOrd="0" destOrd="0" presId="urn:microsoft.com/office/officeart/2005/8/layout/hierarchy2"/>
    <dgm:cxn modelId="{3FE3DC4B-34AA-134B-B42F-19CD37869E81}" type="presOf" srcId="{C182CE1E-EA46-EC4F-9EC0-2DD48EB01CCF}" destId="{FBECE7A7-E057-BC46-B9CE-8250783AE175}" srcOrd="0" destOrd="0" presId="urn:microsoft.com/office/officeart/2005/8/layout/hierarchy2"/>
    <dgm:cxn modelId="{7157A14F-C9D3-104F-91C9-D7D169D4FE57}" type="presOf" srcId="{D26DAC2C-90FE-8D4F-930D-B1C63A98D86F}" destId="{5A674C47-7845-F24E-AD2F-0989BC6137B7}" srcOrd="0" destOrd="0" presId="urn:microsoft.com/office/officeart/2005/8/layout/hierarchy2"/>
    <dgm:cxn modelId="{54F7CA59-A4B5-514B-887C-77FD287D9CD5}" srcId="{6715A2B3-6B2D-B04E-ADBD-E640B6BC8B8E}" destId="{AA264998-E0F3-3747-AB26-37C36580E0A6}" srcOrd="1" destOrd="0" parTransId="{C182CE1E-EA46-EC4F-9EC0-2DD48EB01CCF}" sibTransId="{4F90F977-00AD-FE4F-B568-5E345FCC1665}"/>
    <dgm:cxn modelId="{DD1E8460-1D8A-1949-A8F1-D2B3D687AB78}" type="presOf" srcId="{7BF20957-0672-CB45-ACB5-9451554324C2}" destId="{7818B5FB-98B1-EC47-AB6C-3F04FF8F5F8A}" srcOrd="0" destOrd="0" presId="urn:microsoft.com/office/officeart/2005/8/layout/hierarchy2"/>
    <dgm:cxn modelId="{33FC8B67-499B-0644-98DE-B4762AB00636}" type="presOf" srcId="{C5786874-C1B1-174D-B6CC-27EA1733B917}" destId="{C5A8E51A-D778-2C49-821F-A82D7B06C6CB}" srcOrd="0" destOrd="0" presId="urn:microsoft.com/office/officeart/2005/8/layout/hierarchy2"/>
    <dgm:cxn modelId="{BEED106C-D5DB-C842-9545-82F78467C874}" type="presOf" srcId="{9F892C3C-1DF9-AC48-8634-7B9C2C427F49}" destId="{DE558397-CC6A-C644-AB82-EDFE742DD92B}" srcOrd="0" destOrd="0" presId="urn:microsoft.com/office/officeart/2005/8/layout/hierarchy2"/>
    <dgm:cxn modelId="{AD37148E-127E-6346-8A99-D24E00D1D81F}" srcId="{A205C556-9525-F74A-B2B7-657E5A76C630}" destId="{6F52D024-D4E6-1640-9AD6-901073624C25}" srcOrd="0" destOrd="0" parTransId="{A6873D17-20B5-4946-A26B-A4E3AF0AF047}" sibTransId="{59E13EE2-25C1-1044-8B32-C910689480F1}"/>
    <dgm:cxn modelId="{F7BD8B8F-4E09-544A-9E96-B860E8D6521C}" type="presOf" srcId="{A6873D17-20B5-4946-A26B-A4E3AF0AF047}" destId="{3FDB81BD-0E77-F441-98B4-0134F94FD21C}" srcOrd="0" destOrd="0" presId="urn:microsoft.com/office/officeart/2005/8/layout/hierarchy2"/>
    <dgm:cxn modelId="{80F14791-F964-C44B-A9E8-4E15546323E7}" srcId="{9F892C3C-1DF9-AC48-8634-7B9C2C427F49}" destId="{6715A2B3-6B2D-B04E-ADBD-E640B6BC8B8E}" srcOrd="0" destOrd="0" parTransId="{61131FBF-1DC0-C34B-87A7-63C7CB8DDD58}" sibTransId="{E286438C-846F-E94F-B1F9-AAD044A9AC1A}"/>
    <dgm:cxn modelId="{54C93E9E-B165-E041-8B90-3E47F0B033CF}" srcId="{A205C556-9525-F74A-B2B7-657E5A76C630}" destId="{C5786874-C1B1-174D-B6CC-27EA1733B917}" srcOrd="2" destOrd="0" parTransId="{D26DAC2C-90FE-8D4F-930D-B1C63A98D86F}" sibTransId="{6CE0DBFC-9A7E-C245-901A-0802D32FCCAB}"/>
    <dgm:cxn modelId="{24ED3CA6-3AFC-3940-9555-2184D4CA01C2}" srcId="{AA264998-E0F3-3747-AB26-37C36580E0A6}" destId="{AED82BE3-9AB5-2641-BFC3-5474E4257439}" srcOrd="0" destOrd="0" parTransId="{35625F34-B073-114B-8982-EFBC2D84583D}" sibTransId="{7BFDC81E-657E-B24C-9654-B8679BCCAA17}"/>
    <dgm:cxn modelId="{69DE15AA-6B9B-1D4C-A71F-1D45B9A1495C}" srcId="{6715A2B3-6B2D-B04E-ADBD-E640B6BC8B8E}" destId="{A205C556-9525-F74A-B2B7-657E5A76C630}" srcOrd="0" destOrd="0" parTransId="{7BF20957-0672-CB45-ACB5-9451554324C2}" sibTransId="{14D52060-1D98-C148-AB8D-62E4BEE27D32}"/>
    <dgm:cxn modelId="{D5A1CAB8-FCA1-864E-8BDB-CB8F6BE7CA19}" type="presOf" srcId="{A6873D17-20B5-4946-A26B-A4E3AF0AF047}" destId="{FEFD297D-CA7B-6A4C-9CEB-01F4C52B4A38}" srcOrd="1" destOrd="0" presId="urn:microsoft.com/office/officeart/2005/8/layout/hierarchy2"/>
    <dgm:cxn modelId="{8BF5B7C4-92A8-224B-87C1-F359B9417543}" type="presOf" srcId="{35625F34-B073-114B-8982-EFBC2D84583D}" destId="{6B6CA60C-954D-374A-AF62-5D6ED445DAF0}" srcOrd="0" destOrd="0" presId="urn:microsoft.com/office/officeart/2005/8/layout/hierarchy2"/>
    <dgm:cxn modelId="{0BF94BCA-3A4F-6045-A6B9-78E66E7E40F3}" type="presOf" srcId="{C0C92B64-3A01-9941-AC0C-1F8EFCA6058F}" destId="{857D7663-8BC5-B141-8CDB-F1995BD19728}" srcOrd="0" destOrd="0" presId="urn:microsoft.com/office/officeart/2005/8/layout/hierarchy2"/>
    <dgm:cxn modelId="{7C479ECD-B43E-F143-9BB4-B7A1B6A4F532}" type="presOf" srcId="{7BF20957-0672-CB45-ACB5-9451554324C2}" destId="{2E5B62FD-3260-1B46-828D-389C2F7741E4}" srcOrd="1" destOrd="0" presId="urn:microsoft.com/office/officeart/2005/8/layout/hierarchy2"/>
    <dgm:cxn modelId="{AC98BDDB-6E35-9D42-BB3E-902CA3B9C645}" srcId="{A205C556-9525-F74A-B2B7-657E5A76C630}" destId="{C0C92B64-3A01-9941-AC0C-1F8EFCA6058F}" srcOrd="1" destOrd="0" parTransId="{5B120750-4E21-2740-A32E-9C1017D722D6}" sibTransId="{8BBA7A3F-7F6B-1B4A-AFFB-80111C61EADF}"/>
    <dgm:cxn modelId="{8DA998E8-7414-A04A-BBC7-1874076C5D92}" type="presOf" srcId="{5B120750-4E21-2740-A32E-9C1017D722D6}" destId="{B1B22EE1-C708-F443-B1E3-3310996D83C9}" srcOrd="1" destOrd="0" presId="urn:microsoft.com/office/officeart/2005/8/layout/hierarchy2"/>
    <dgm:cxn modelId="{02558FF2-6B45-8340-883E-E614AE600C39}" type="presOf" srcId="{C182CE1E-EA46-EC4F-9EC0-2DD48EB01CCF}" destId="{9C7802BD-F5CD-9244-8244-8734F7A69743}" srcOrd="1" destOrd="0" presId="urn:microsoft.com/office/officeart/2005/8/layout/hierarchy2"/>
    <dgm:cxn modelId="{959484FF-3611-FA49-822B-1FE1CD624CB7}" type="presOf" srcId="{5B120750-4E21-2740-A32E-9C1017D722D6}" destId="{35691641-E892-CE47-841B-209780ABA84F}" srcOrd="0" destOrd="0" presId="urn:microsoft.com/office/officeart/2005/8/layout/hierarchy2"/>
    <dgm:cxn modelId="{BA682318-A835-424F-A438-3BFF3B9EDCEF}" type="presParOf" srcId="{DE558397-CC6A-C644-AB82-EDFE742DD92B}" destId="{F873D24A-ADB9-D042-A291-7CAC4B119009}" srcOrd="0" destOrd="0" presId="urn:microsoft.com/office/officeart/2005/8/layout/hierarchy2"/>
    <dgm:cxn modelId="{074416A2-1C70-2048-9EF8-A1BAD5B796CD}" type="presParOf" srcId="{F873D24A-ADB9-D042-A291-7CAC4B119009}" destId="{F04B9699-ACB0-FE47-A6DA-3351A35138C7}" srcOrd="0" destOrd="0" presId="urn:microsoft.com/office/officeart/2005/8/layout/hierarchy2"/>
    <dgm:cxn modelId="{7477EE2D-A43F-834F-8052-BA8A0219763E}" type="presParOf" srcId="{F873D24A-ADB9-D042-A291-7CAC4B119009}" destId="{D38766F4-23A5-B74B-BDFE-BE77FC012984}" srcOrd="1" destOrd="0" presId="urn:microsoft.com/office/officeart/2005/8/layout/hierarchy2"/>
    <dgm:cxn modelId="{25A23B55-9B77-2F4B-978F-5BB8CB945AF2}" type="presParOf" srcId="{D38766F4-23A5-B74B-BDFE-BE77FC012984}" destId="{7818B5FB-98B1-EC47-AB6C-3F04FF8F5F8A}" srcOrd="0" destOrd="0" presId="urn:microsoft.com/office/officeart/2005/8/layout/hierarchy2"/>
    <dgm:cxn modelId="{1F11A2EE-802C-664D-A907-57C9DA5BF67E}" type="presParOf" srcId="{7818B5FB-98B1-EC47-AB6C-3F04FF8F5F8A}" destId="{2E5B62FD-3260-1B46-828D-389C2F7741E4}" srcOrd="0" destOrd="0" presId="urn:microsoft.com/office/officeart/2005/8/layout/hierarchy2"/>
    <dgm:cxn modelId="{FEBFFE41-E8B1-504A-B876-A79C1D19BFE4}" type="presParOf" srcId="{D38766F4-23A5-B74B-BDFE-BE77FC012984}" destId="{3DA02CE1-5D41-CD4A-A941-5E54A7E7A209}" srcOrd="1" destOrd="0" presId="urn:microsoft.com/office/officeart/2005/8/layout/hierarchy2"/>
    <dgm:cxn modelId="{ADBD86D3-BDF7-CC4E-BF47-712DECDCFF06}" type="presParOf" srcId="{3DA02CE1-5D41-CD4A-A941-5E54A7E7A209}" destId="{B5DE997A-29D1-C24F-ABAF-8B412A21CA8B}" srcOrd="0" destOrd="0" presId="urn:microsoft.com/office/officeart/2005/8/layout/hierarchy2"/>
    <dgm:cxn modelId="{32AE512D-4B19-064B-94CE-82EEBB3683DE}" type="presParOf" srcId="{3DA02CE1-5D41-CD4A-A941-5E54A7E7A209}" destId="{A5F37652-C51A-9344-8820-CA112B9DA015}" srcOrd="1" destOrd="0" presId="urn:microsoft.com/office/officeart/2005/8/layout/hierarchy2"/>
    <dgm:cxn modelId="{75D08361-E06A-9548-87DA-214025AA2A51}" type="presParOf" srcId="{A5F37652-C51A-9344-8820-CA112B9DA015}" destId="{3FDB81BD-0E77-F441-98B4-0134F94FD21C}" srcOrd="0" destOrd="0" presId="urn:microsoft.com/office/officeart/2005/8/layout/hierarchy2"/>
    <dgm:cxn modelId="{84DD4FB0-1A16-F14A-AEFD-E2D390B4B9A9}" type="presParOf" srcId="{3FDB81BD-0E77-F441-98B4-0134F94FD21C}" destId="{FEFD297D-CA7B-6A4C-9CEB-01F4C52B4A38}" srcOrd="0" destOrd="0" presId="urn:microsoft.com/office/officeart/2005/8/layout/hierarchy2"/>
    <dgm:cxn modelId="{EF020149-6750-D54B-B516-57023A9B7BF4}" type="presParOf" srcId="{A5F37652-C51A-9344-8820-CA112B9DA015}" destId="{CB060D05-F29A-9547-94A9-E1C93CA64565}" srcOrd="1" destOrd="0" presId="urn:microsoft.com/office/officeart/2005/8/layout/hierarchy2"/>
    <dgm:cxn modelId="{71549026-EDF4-644A-B437-0CE307733FEE}" type="presParOf" srcId="{CB060D05-F29A-9547-94A9-E1C93CA64565}" destId="{A6765925-0C81-B942-955B-7BF243B817EC}" srcOrd="0" destOrd="0" presId="urn:microsoft.com/office/officeart/2005/8/layout/hierarchy2"/>
    <dgm:cxn modelId="{CA925409-B694-0F42-B3F0-6A96CCE998F4}" type="presParOf" srcId="{CB060D05-F29A-9547-94A9-E1C93CA64565}" destId="{3CA9D43B-D298-3245-8864-C4CD747FA2E9}" srcOrd="1" destOrd="0" presId="urn:microsoft.com/office/officeart/2005/8/layout/hierarchy2"/>
    <dgm:cxn modelId="{0E16DC4B-A43E-E145-BF2C-E109EF75196D}" type="presParOf" srcId="{A5F37652-C51A-9344-8820-CA112B9DA015}" destId="{35691641-E892-CE47-841B-209780ABA84F}" srcOrd="2" destOrd="0" presId="urn:microsoft.com/office/officeart/2005/8/layout/hierarchy2"/>
    <dgm:cxn modelId="{312FFD17-A545-D541-85B3-7F0C8E3F5426}" type="presParOf" srcId="{35691641-E892-CE47-841B-209780ABA84F}" destId="{B1B22EE1-C708-F443-B1E3-3310996D83C9}" srcOrd="0" destOrd="0" presId="urn:microsoft.com/office/officeart/2005/8/layout/hierarchy2"/>
    <dgm:cxn modelId="{5D070376-7234-4847-A4CB-CFC1D16360DC}" type="presParOf" srcId="{A5F37652-C51A-9344-8820-CA112B9DA015}" destId="{4D32365C-B001-9842-A3CE-1CC9D5EA14F8}" srcOrd="3" destOrd="0" presId="urn:microsoft.com/office/officeart/2005/8/layout/hierarchy2"/>
    <dgm:cxn modelId="{A4B8C7DC-D911-454C-BE92-4ED7105A0DC8}" type="presParOf" srcId="{4D32365C-B001-9842-A3CE-1CC9D5EA14F8}" destId="{857D7663-8BC5-B141-8CDB-F1995BD19728}" srcOrd="0" destOrd="0" presId="urn:microsoft.com/office/officeart/2005/8/layout/hierarchy2"/>
    <dgm:cxn modelId="{4AAC944D-6612-974C-9959-D8BFCBC45E22}" type="presParOf" srcId="{4D32365C-B001-9842-A3CE-1CC9D5EA14F8}" destId="{5338B27F-7F5E-004F-9C9F-0720983A1AF9}" srcOrd="1" destOrd="0" presId="urn:microsoft.com/office/officeart/2005/8/layout/hierarchy2"/>
    <dgm:cxn modelId="{4F99D2B5-0189-AF4B-A3CE-4CAC11FAFD31}" type="presParOf" srcId="{A5F37652-C51A-9344-8820-CA112B9DA015}" destId="{5A674C47-7845-F24E-AD2F-0989BC6137B7}" srcOrd="4" destOrd="0" presId="urn:microsoft.com/office/officeart/2005/8/layout/hierarchy2"/>
    <dgm:cxn modelId="{3E26C88E-2E62-3143-B1E1-F28964DDE948}" type="presParOf" srcId="{5A674C47-7845-F24E-AD2F-0989BC6137B7}" destId="{3D11B539-03E7-E546-BB63-413730B2C70A}" srcOrd="0" destOrd="0" presId="urn:microsoft.com/office/officeart/2005/8/layout/hierarchy2"/>
    <dgm:cxn modelId="{7AC7900E-92B0-5543-8179-85AC9AC5A9C9}" type="presParOf" srcId="{A5F37652-C51A-9344-8820-CA112B9DA015}" destId="{DF5BCEAE-8618-2C4D-97B7-8B9189EF0CF6}" srcOrd="5" destOrd="0" presId="urn:microsoft.com/office/officeart/2005/8/layout/hierarchy2"/>
    <dgm:cxn modelId="{EAF80CC3-E210-9A47-9FF2-17ECB811476A}" type="presParOf" srcId="{DF5BCEAE-8618-2C4D-97B7-8B9189EF0CF6}" destId="{C5A8E51A-D778-2C49-821F-A82D7B06C6CB}" srcOrd="0" destOrd="0" presId="urn:microsoft.com/office/officeart/2005/8/layout/hierarchy2"/>
    <dgm:cxn modelId="{84323B8A-CAE1-5D49-BD6F-86C36D5F3C90}" type="presParOf" srcId="{DF5BCEAE-8618-2C4D-97B7-8B9189EF0CF6}" destId="{1F513572-F445-3341-BB41-7681B02267C2}" srcOrd="1" destOrd="0" presId="urn:microsoft.com/office/officeart/2005/8/layout/hierarchy2"/>
    <dgm:cxn modelId="{1E8572ED-BB1A-DB47-802D-F93C7A679F46}" type="presParOf" srcId="{D38766F4-23A5-B74B-BDFE-BE77FC012984}" destId="{FBECE7A7-E057-BC46-B9CE-8250783AE175}" srcOrd="2" destOrd="0" presId="urn:microsoft.com/office/officeart/2005/8/layout/hierarchy2"/>
    <dgm:cxn modelId="{2E760A4E-4A63-7B4D-A376-15712B7D58BF}" type="presParOf" srcId="{FBECE7A7-E057-BC46-B9CE-8250783AE175}" destId="{9C7802BD-F5CD-9244-8244-8734F7A69743}" srcOrd="0" destOrd="0" presId="urn:microsoft.com/office/officeart/2005/8/layout/hierarchy2"/>
    <dgm:cxn modelId="{01FEAD7A-A8F7-B348-93C1-19B442FB10A8}" type="presParOf" srcId="{D38766F4-23A5-B74B-BDFE-BE77FC012984}" destId="{36D04630-1F57-944C-8134-DCD39D9393A0}" srcOrd="3" destOrd="0" presId="urn:microsoft.com/office/officeart/2005/8/layout/hierarchy2"/>
    <dgm:cxn modelId="{DE172347-500B-F64B-8C42-9B39AC205825}" type="presParOf" srcId="{36D04630-1F57-944C-8134-DCD39D9393A0}" destId="{83ACC167-4EAE-244E-8A1F-91C04549E6F7}" srcOrd="0" destOrd="0" presId="urn:microsoft.com/office/officeart/2005/8/layout/hierarchy2"/>
    <dgm:cxn modelId="{5C6A62AC-AF64-2149-9249-3FDFD8873F5C}" type="presParOf" srcId="{36D04630-1F57-944C-8134-DCD39D9393A0}" destId="{A42A86FD-A777-0F45-A1B3-C0776C031203}" srcOrd="1" destOrd="0" presId="urn:microsoft.com/office/officeart/2005/8/layout/hierarchy2"/>
    <dgm:cxn modelId="{D298AC2F-3921-9443-B983-247992FEA4AE}" type="presParOf" srcId="{A42A86FD-A777-0F45-A1B3-C0776C031203}" destId="{6B6CA60C-954D-374A-AF62-5D6ED445DAF0}" srcOrd="0" destOrd="0" presId="urn:microsoft.com/office/officeart/2005/8/layout/hierarchy2"/>
    <dgm:cxn modelId="{C5ECEBBA-2067-7D48-AB96-39DD260AE719}" type="presParOf" srcId="{6B6CA60C-954D-374A-AF62-5D6ED445DAF0}" destId="{A8E1AE88-979B-6E49-8A64-18C455D75DE3}" srcOrd="0" destOrd="0" presId="urn:microsoft.com/office/officeart/2005/8/layout/hierarchy2"/>
    <dgm:cxn modelId="{B4FDAE10-3980-0449-910F-99E337FCCBAB}" type="presParOf" srcId="{A42A86FD-A777-0F45-A1B3-C0776C031203}" destId="{CD19B3A9-3CC4-C440-AE37-F7BB2E35EC48}" srcOrd="1" destOrd="0" presId="urn:microsoft.com/office/officeart/2005/8/layout/hierarchy2"/>
    <dgm:cxn modelId="{883B9614-58B1-4A4A-A0E8-658BBE60A46F}" type="presParOf" srcId="{CD19B3A9-3CC4-C440-AE37-F7BB2E35EC48}" destId="{B7000C97-FD38-144B-B48D-AE8F8102190D}" srcOrd="0" destOrd="0" presId="urn:microsoft.com/office/officeart/2005/8/layout/hierarchy2"/>
    <dgm:cxn modelId="{9F2308E3-392B-DB4C-9BF9-BA9E44C746E5}" type="presParOf" srcId="{CD19B3A9-3CC4-C440-AE37-F7BB2E35EC48}" destId="{C0C9010C-9957-F340-9A0F-877275F918B0}" srcOrd="1" destOrd="0" presId="urn:microsoft.com/office/officeart/2005/8/layout/hierarchy2"/>
    <dgm:cxn modelId="{23D54594-FF46-4843-9A3B-65422B5ACDCB}" type="presParOf" srcId="{A42A86FD-A777-0F45-A1B3-C0776C031203}" destId="{3412B044-CDA5-344C-AC01-F006E2B13806}" srcOrd="2" destOrd="0" presId="urn:microsoft.com/office/officeart/2005/8/layout/hierarchy2"/>
    <dgm:cxn modelId="{C021D6D6-952A-1D45-A769-2661CAFF3DF2}" type="presParOf" srcId="{3412B044-CDA5-344C-AC01-F006E2B13806}" destId="{53C6043B-B72D-6D40-B6CD-00B19A2586DA}" srcOrd="0" destOrd="0" presId="urn:microsoft.com/office/officeart/2005/8/layout/hierarchy2"/>
    <dgm:cxn modelId="{3BB54BC8-5C73-2040-A446-B4E428BF4FC8}" type="presParOf" srcId="{A42A86FD-A777-0F45-A1B3-C0776C031203}" destId="{C2AC1660-6DC8-6C45-A522-2394F68146E2}" srcOrd="3" destOrd="0" presId="urn:microsoft.com/office/officeart/2005/8/layout/hierarchy2"/>
    <dgm:cxn modelId="{EA4D1AD5-0A9B-8847-80AA-B168F8C05C60}" type="presParOf" srcId="{C2AC1660-6DC8-6C45-A522-2394F68146E2}" destId="{09B9CD47-262F-D647-BA6D-AC49A45B33AB}" srcOrd="0" destOrd="0" presId="urn:microsoft.com/office/officeart/2005/8/layout/hierarchy2"/>
    <dgm:cxn modelId="{E2E69FF5-1A15-824F-89CE-48907444DD30}" type="presParOf" srcId="{C2AC1660-6DC8-6C45-A522-2394F68146E2}" destId="{70FE8808-9FC4-E946-89BA-66A49290260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B9699-ACB0-FE47-A6DA-3351A35138C7}">
      <dsp:nvSpPr>
        <dsp:cNvPr id="0" name=""/>
        <dsp:cNvSpPr/>
      </dsp:nvSpPr>
      <dsp:spPr>
        <a:xfrm>
          <a:off x="9953" y="2277658"/>
          <a:ext cx="1759392" cy="87969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alibri"/>
              <a:cs typeface="Calibri"/>
            </a:rPr>
            <a:t>Reduce carbon without reducing health</a:t>
          </a:r>
        </a:p>
      </dsp:txBody>
      <dsp:txXfrm>
        <a:off x="35718" y="2303423"/>
        <a:ext cx="1707862" cy="828166"/>
      </dsp:txXfrm>
    </dsp:sp>
    <dsp:sp modelId="{7818B5FB-98B1-EC47-AB6C-3F04FF8F5F8A}">
      <dsp:nvSpPr>
        <dsp:cNvPr id="0" name=""/>
        <dsp:cNvSpPr/>
      </dsp:nvSpPr>
      <dsp:spPr>
        <a:xfrm rot="17945813">
          <a:off x="1397623" y="2069162"/>
          <a:ext cx="1447202" cy="32124"/>
        </a:xfrm>
        <a:custGeom>
          <a:avLst/>
          <a:gdLst/>
          <a:ahLst/>
          <a:cxnLst/>
          <a:rect l="0" t="0" r="0" b="0"/>
          <a:pathLst>
            <a:path>
              <a:moveTo>
                <a:pt x="0" y="16062"/>
              </a:moveTo>
              <a:lnTo>
                <a:pt x="1447202" y="16062"/>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Calibri"/>
            <a:cs typeface="Calibri"/>
          </a:endParaRPr>
        </a:p>
      </dsp:txBody>
      <dsp:txXfrm>
        <a:off x="2085044" y="2049044"/>
        <a:ext cx="72360" cy="72360"/>
      </dsp:txXfrm>
    </dsp:sp>
    <dsp:sp modelId="{B5DE997A-29D1-C24F-ABAF-8B412A21CA8B}">
      <dsp:nvSpPr>
        <dsp:cNvPr id="0" name=""/>
        <dsp:cNvSpPr/>
      </dsp:nvSpPr>
      <dsp:spPr>
        <a:xfrm>
          <a:off x="2473103" y="1013094"/>
          <a:ext cx="1759392" cy="87969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alibri"/>
              <a:cs typeface="Calibri"/>
            </a:rPr>
            <a:t>Reduce activity</a:t>
          </a:r>
        </a:p>
      </dsp:txBody>
      <dsp:txXfrm>
        <a:off x="2498868" y="1038859"/>
        <a:ext cx="1707862" cy="828166"/>
      </dsp:txXfrm>
    </dsp:sp>
    <dsp:sp modelId="{3FDB81BD-0E77-F441-98B4-0134F94FD21C}">
      <dsp:nvSpPr>
        <dsp:cNvPr id="0" name=""/>
        <dsp:cNvSpPr/>
      </dsp:nvSpPr>
      <dsp:spPr>
        <a:xfrm rot="18289469">
          <a:off x="3968194" y="931055"/>
          <a:ext cx="1232360" cy="32124"/>
        </a:xfrm>
        <a:custGeom>
          <a:avLst/>
          <a:gdLst/>
          <a:ahLst/>
          <a:cxnLst/>
          <a:rect l="0" t="0" r="0" b="0"/>
          <a:pathLst>
            <a:path>
              <a:moveTo>
                <a:pt x="0" y="16062"/>
              </a:moveTo>
              <a:lnTo>
                <a:pt x="1232360" y="16062"/>
              </a:lnTo>
            </a:path>
          </a:pathLst>
        </a:custGeom>
        <a:noFill/>
        <a:ln w="6350" cap="flat" cmpd="sng" algn="ctr">
          <a:solidFill>
            <a:schemeClr val="dk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Calibri"/>
            <a:cs typeface="Calibri"/>
          </a:endParaRPr>
        </a:p>
      </dsp:txBody>
      <dsp:txXfrm>
        <a:off x="4553565" y="916308"/>
        <a:ext cx="61618" cy="61618"/>
      </dsp:txXfrm>
    </dsp:sp>
    <dsp:sp modelId="{A6765925-0C81-B942-955B-7BF243B817EC}">
      <dsp:nvSpPr>
        <dsp:cNvPr id="0" name=""/>
        <dsp:cNvSpPr/>
      </dsp:nvSpPr>
      <dsp:spPr>
        <a:xfrm>
          <a:off x="4936253" y="1444"/>
          <a:ext cx="1759392" cy="87969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alibri"/>
              <a:cs typeface="Calibri"/>
            </a:rPr>
            <a:t>Prevention</a:t>
          </a:r>
        </a:p>
      </dsp:txBody>
      <dsp:txXfrm>
        <a:off x="4962018" y="27209"/>
        <a:ext cx="1707862" cy="828166"/>
      </dsp:txXfrm>
    </dsp:sp>
    <dsp:sp modelId="{35691641-E892-CE47-841B-209780ABA84F}">
      <dsp:nvSpPr>
        <dsp:cNvPr id="0" name=""/>
        <dsp:cNvSpPr/>
      </dsp:nvSpPr>
      <dsp:spPr>
        <a:xfrm>
          <a:off x="4232496" y="1436881"/>
          <a:ext cx="703757" cy="32124"/>
        </a:xfrm>
        <a:custGeom>
          <a:avLst/>
          <a:gdLst/>
          <a:ahLst/>
          <a:cxnLst/>
          <a:rect l="0" t="0" r="0" b="0"/>
          <a:pathLst>
            <a:path>
              <a:moveTo>
                <a:pt x="0" y="16062"/>
              </a:moveTo>
              <a:lnTo>
                <a:pt x="703757" y="16062"/>
              </a:lnTo>
            </a:path>
          </a:pathLst>
        </a:custGeom>
        <a:noFill/>
        <a:ln w="6350" cap="flat" cmpd="sng" algn="ctr">
          <a:solidFill>
            <a:schemeClr val="dk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Calibri"/>
            <a:cs typeface="Calibri"/>
          </a:endParaRPr>
        </a:p>
      </dsp:txBody>
      <dsp:txXfrm>
        <a:off x="4566781" y="1435349"/>
        <a:ext cx="35187" cy="35187"/>
      </dsp:txXfrm>
    </dsp:sp>
    <dsp:sp modelId="{857D7663-8BC5-B141-8CDB-F1995BD19728}">
      <dsp:nvSpPr>
        <dsp:cNvPr id="0" name=""/>
        <dsp:cNvSpPr/>
      </dsp:nvSpPr>
      <dsp:spPr>
        <a:xfrm>
          <a:off x="4936253" y="1013094"/>
          <a:ext cx="1759392" cy="87969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alibri"/>
              <a:cs typeface="Calibri"/>
            </a:rPr>
            <a:t>Patient empowerment</a:t>
          </a:r>
        </a:p>
      </dsp:txBody>
      <dsp:txXfrm>
        <a:off x="4962018" y="1038859"/>
        <a:ext cx="1707862" cy="828166"/>
      </dsp:txXfrm>
    </dsp:sp>
    <dsp:sp modelId="{5A674C47-7845-F24E-AD2F-0989BC6137B7}">
      <dsp:nvSpPr>
        <dsp:cNvPr id="0" name=""/>
        <dsp:cNvSpPr/>
      </dsp:nvSpPr>
      <dsp:spPr>
        <a:xfrm rot="3310531">
          <a:off x="3968194" y="1942706"/>
          <a:ext cx="1232360" cy="32124"/>
        </a:xfrm>
        <a:custGeom>
          <a:avLst/>
          <a:gdLst/>
          <a:ahLst/>
          <a:cxnLst/>
          <a:rect l="0" t="0" r="0" b="0"/>
          <a:pathLst>
            <a:path>
              <a:moveTo>
                <a:pt x="0" y="16062"/>
              </a:moveTo>
              <a:lnTo>
                <a:pt x="1232360" y="16062"/>
              </a:lnTo>
            </a:path>
          </a:pathLst>
        </a:custGeom>
        <a:noFill/>
        <a:ln w="6350" cap="flat" cmpd="sng" algn="ctr">
          <a:solidFill>
            <a:schemeClr val="dk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Calibri"/>
            <a:cs typeface="Calibri"/>
          </a:endParaRPr>
        </a:p>
      </dsp:txBody>
      <dsp:txXfrm>
        <a:off x="4553565" y="1927959"/>
        <a:ext cx="61618" cy="61618"/>
      </dsp:txXfrm>
    </dsp:sp>
    <dsp:sp modelId="{C5A8E51A-D778-2C49-821F-A82D7B06C6CB}">
      <dsp:nvSpPr>
        <dsp:cNvPr id="0" name=""/>
        <dsp:cNvSpPr/>
      </dsp:nvSpPr>
      <dsp:spPr>
        <a:xfrm>
          <a:off x="4936253" y="2024745"/>
          <a:ext cx="1759392" cy="87969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alibri"/>
              <a:cs typeface="Calibri"/>
            </a:rPr>
            <a:t>Lean pathways </a:t>
          </a:r>
        </a:p>
      </dsp:txBody>
      <dsp:txXfrm>
        <a:off x="4962018" y="2050510"/>
        <a:ext cx="1707862" cy="828166"/>
      </dsp:txXfrm>
    </dsp:sp>
    <dsp:sp modelId="{FBECE7A7-E057-BC46-B9CE-8250783AE175}">
      <dsp:nvSpPr>
        <dsp:cNvPr id="0" name=""/>
        <dsp:cNvSpPr/>
      </dsp:nvSpPr>
      <dsp:spPr>
        <a:xfrm rot="3654187">
          <a:off x="1397623" y="3333726"/>
          <a:ext cx="1447202" cy="32124"/>
        </a:xfrm>
        <a:custGeom>
          <a:avLst/>
          <a:gdLst/>
          <a:ahLst/>
          <a:cxnLst/>
          <a:rect l="0" t="0" r="0" b="0"/>
          <a:pathLst>
            <a:path>
              <a:moveTo>
                <a:pt x="0" y="16062"/>
              </a:moveTo>
              <a:lnTo>
                <a:pt x="1447202" y="16062"/>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Calibri"/>
            <a:cs typeface="Calibri"/>
          </a:endParaRPr>
        </a:p>
      </dsp:txBody>
      <dsp:txXfrm>
        <a:off x="2085044" y="3313608"/>
        <a:ext cx="72360" cy="72360"/>
      </dsp:txXfrm>
    </dsp:sp>
    <dsp:sp modelId="{83ACC167-4EAE-244E-8A1F-91C04549E6F7}">
      <dsp:nvSpPr>
        <dsp:cNvPr id="0" name=""/>
        <dsp:cNvSpPr/>
      </dsp:nvSpPr>
      <dsp:spPr>
        <a:xfrm>
          <a:off x="2473103" y="3542222"/>
          <a:ext cx="1759392" cy="87969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alibri"/>
              <a:cs typeface="Calibri"/>
            </a:rPr>
            <a:t>Reduce carbon intensity</a:t>
          </a:r>
        </a:p>
      </dsp:txBody>
      <dsp:txXfrm>
        <a:off x="2498868" y="3567987"/>
        <a:ext cx="1707862" cy="828166"/>
      </dsp:txXfrm>
    </dsp:sp>
    <dsp:sp modelId="{6B6CA60C-954D-374A-AF62-5D6ED445DAF0}">
      <dsp:nvSpPr>
        <dsp:cNvPr id="0" name=""/>
        <dsp:cNvSpPr/>
      </dsp:nvSpPr>
      <dsp:spPr>
        <a:xfrm rot="19457599">
          <a:off x="4151035" y="3713095"/>
          <a:ext cx="866679" cy="32124"/>
        </a:xfrm>
        <a:custGeom>
          <a:avLst/>
          <a:gdLst/>
          <a:ahLst/>
          <a:cxnLst/>
          <a:rect l="0" t="0" r="0" b="0"/>
          <a:pathLst>
            <a:path>
              <a:moveTo>
                <a:pt x="0" y="16062"/>
              </a:moveTo>
              <a:lnTo>
                <a:pt x="866679" y="16062"/>
              </a:lnTo>
            </a:path>
          </a:pathLst>
        </a:custGeom>
        <a:noFill/>
        <a:ln w="6350" cap="flat" cmpd="sng" algn="ctr">
          <a:solidFill>
            <a:schemeClr val="dk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Calibri"/>
            <a:cs typeface="Calibri"/>
          </a:endParaRPr>
        </a:p>
      </dsp:txBody>
      <dsp:txXfrm>
        <a:off x="4562707" y="3707490"/>
        <a:ext cx="43333" cy="43333"/>
      </dsp:txXfrm>
    </dsp:sp>
    <dsp:sp modelId="{B7000C97-FD38-144B-B48D-AE8F8102190D}">
      <dsp:nvSpPr>
        <dsp:cNvPr id="0" name=""/>
        <dsp:cNvSpPr/>
      </dsp:nvSpPr>
      <dsp:spPr>
        <a:xfrm>
          <a:off x="4936253" y="3036396"/>
          <a:ext cx="1759392" cy="87969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alibri"/>
              <a:cs typeface="Calibri"/>
            </a:rPr>
            <a:t>Low carbon alternatives</a:t>
          </a:r>
        </a:p>
      </dsp:txBody>
      <dsp:txXfrm>
        <a:off x="4962018" y="3062161"/>
        <a:ext cx="1707862" cy="828166"/>
      </dsp:txXfrm>
    </dsp:sp>
    <dsp:sp modelId="{3412B044-CDA5-344C-AC01-F006E2B13806}">
      <dsp:nvSpPr>
        <dsp:cNvPr id="0" name=""/>
        <dsp:cNvSpPr/>
      </dsp:nvSpPr>
      <dsp:spPr>
        <a:xfrm rot="2142401">
          <a:off x="4151035" y="4218920"/>
          <a:ext cx="866679" cy="32124"/>
        </a:xfrm>
        <a:custGeom>
          <a:avLst/>
          <a:gdLst/>
          <a:ahLst/>
          <a:cxnLst/>
          <a:rect l="0" t="0" r="0" b="0"/>
          <a:pathLst>
            <a:path>
              <a:moveTo>
                <a:pt x="0" y="16062"/>
              </a:moveTo>
              <a:lnTo>
                <a:pt x="866679" y="16062"/>
              </a:lnTo>
            </a:path>
          </a:pathLst>
        </a:custGeom>
        <a:noFill/>
        <a:ln w="6350" cap="flat" cmpd="sng" algn="ctr">
          <a:solidFill>
            <a:schemeClr val="dk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Calibri"/>
            <a:cs typeface="Calibri"/>
          </a:endParaRPr>
        </a:p>
      </dsp:txBody>
      <dsp:txXfrm>
        <a:off x="4562707" y="4213316"/>
        <a:ext cx="43333" cy="43333"/>
      </dsp:txXfrm>
    </dsp:sp>
    <dsp:sp modelId="{09B9CD47-262F-D647-BA6D-AC49A45B33AB}">
      <dsp:nvSpPr>
        <dsp:cNvPr id="0" name=""/>
        <dsp:cNvSpPr/>
      </dsp:nvSpPr>
      <dsp:spPr>
        <a:xfrm>
          <a:off x="4936253" y="4048047"/>
          <a:ext cx="1759392" cy="87969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alibri"/>
              <a:cs typeface="Calibri"/>
            </a:rPr>
            <a:t>Sustainable estates</a:t>
          </a:r>
        </a:p>
      </dsp:txBody>
      <dsp:txXfrm>
        <a:off x="4962018" y="4073812"/>
        <a:ext cx="1707862" cy="8281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B9699-ACB0-FE47-A6DA-3351A35138C7}">
      <dsp:nvSpPr>
        <dsp:cNvPr id="0" name=""/>
        <dsp:cNvSpPr/>
      </dsp:nvSpPr>
      <dsp:spPr>
        <a:xfrm>
          <a:off x="9953" y="2277658"/>
          <a:ext cx="1759392" cy="87969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alibri"/>
              <a:cs typeface="Calibri"/>
            </a:rPr>
            <a:t>Reduce carbon without reducing health</a:t>
          </a:r>
        </a:p>
      </dsp:txBody>
      <dsp:txXfrm>
        <a:off x="35718" y="2303423"/>
        <a:ext cx="1707862" cy="828166"/>
      </dsp:txXfrm>
    </dsp:sp>
    <dsp:sp modelId="{7818B5FB-98B1-EC47-AB6C-3F04FF8F5F8A}">
      <dsp:nvSpPr>
        <dsp:cNvPr id="0" name=""/>
        <dsp:cNvSpPr/>
      </dsp:nvSpPr>
      <dsp:spPr>
        <a:xfrm rot="17945813">
          <a:off x="1397623" y="2069162"/>
          <a:ext cx="1447202" cy="32124"/>
        </a:xfrm>
        <a:custGeom>
          <a:avLst/>
          <a:gdLst/>
          <a:ahLst/>
          <a:cxnLst/>
          <a:rect l="0" t="0" r="0" b="0"/>
          <a:pathLst>
            <a:path>
              <a:moveTo>
                <a:pt x="0" y="16062"/>
              </a:moveTo>
              <a:lnTo>
                <a:pt x="1447202" y="16062"/>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Calibri"/>
            <a:cs typeface="Calibri"/>
          </a:endParaRPr>
        </a:p>
      </dsp:txBody>
      <dsp:txXfrm>
        <a:off x="2085044" y="2049044"/>
        <a:ext cx="72360" cy="72360"/>
      </dsp:txXfrm>
    </dsp:sp>
    <dsp:sp modelId="{B5DE997A-29D1-C24F-ABAF-8B412A21CA8B}">
      <dsp:nvSpPr>
        <dsp:cNvPr id="0" name=""/>
        <dsp:cNvSpPr/>
      </dsp:nvSpPr>
      <dsp:spPr>
        <a:xfrm>
          <a:off x="2473103" y="1013094"/>
          <a:ext cx="1759392" cy="87969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alibri"/>
              <a:cs typeface="Calibri"/>
            </a:rPr>
            <a:t>Reduce activity</a:t>
          </a:r>
        </a:p>
      </dsp:txBody>
      <dsp:txXfrm>
        <a:off x="2498868" y="1038859"/>
        <a:ext cx="1707862" cy="828166"/>
      </dsp:txXfrm>
    </dsp:sp>
    <dsp:sp modelId="{3FDB81BD-0E77-F441-98B4-0134F94FD21C}">
      <dsp:nvSpPr>
        <dsp:cNvPr id="0" name=""/>
        <dsp:cNvSpPr/>
      </dsp:nvSpPr>
      <dsp:spPr>
        <a:xfrm rot="18289469">
          <a:off x="3968194" y="931055"/>
          <a:ext cx="1232360" cy="32124"/>
        </a:xfrm>
        <a:custGeom>
          <a:avLst/>
          <a:gdLst/>
          <a:ahLst/>
          <a:cxnLst/>
          <a:rect l="0" t="0" r="0" b="0"/>
          <a:pathLst>
            <a:path>
              <a:moveTo>
                <a:pt x="0" y="16062"/>
              </a:moveTo>
              <a:lnTo>
                <a:pt x="1232360" y="16062"/>
              </a:lnTo>
            </a:path>
          </a:pathLst>
        </a:custGeom>
        <a:noFill/>
        <a:ln w="6350" cap="flat" cmpd="sng" algn="ctr">
          <a:solidFill>
            <a:schemeClr val="dk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Calibri"/>
            <a:cs typeface="Calibri"/>
          </a:endParaRPr>
        </a:p>
      </dsp:txBody>
      <dsp:txXfrm>
        <a:off x="4553565" y="916308"/>
        <a:ext cx="61618" cy="61618"/>
      </dsp:txXfrm>
    </dsp:sp>
    <dsp:sp modelId="{A6765925-0C81-B942-955B-7BF243B817EC}">
      <dsp:nvSpPr>
        <dsp:cNvPr id="0" name=""/>
        <dsp:cNvSpPr/>
      </dsp:nvSpPr>
      <dsp:spPr>
        <a:xfrm>
          <a:off x="4936253" y="1444"/>
          <a:ext cx="1759392" cy="87969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alibri"/>
              <a:cs typeface="Calibri"/>
            </a:rPr>
            <a:t>Prevention</a:t>
          </a:r>
        </a:p>
      </dsp:txBody>
      <dsp:txXfrm>
        <a:off x="4962018" y="27209"/>
        <a:ext cx="1707862" cy="828166"/>
      </dsp:txXfrm>
    </dsp:sp>
    <dsp:sp modelId="{35691641-E892-CE47-841B-209780ABA84F}">
      <dsp:nvSpPr>
        <dsp:cNvPr id="0" name=""/>
        <dsp:cNvSpPr/>
      </dsp:nvSpPr>
      <dsp:spPr>
        <a:xfrm>
          <a:off x="4232496" y="1436881"/>
          <a:ext cx="703757" cy="32124"/>
        </a:xfrm>
        <a:custGeom>
          <a:avLst/>
          <a:gdLst/>
          <a:ahLst/>
          <a:cxnLst/>
          <a:rect l="0" t="0" r="0" b="0"/>
          <a:pathLst>
            <a:path>
              <a:moveTo>
                <a:pt x="0" y="16062"/>
              </a:moveTo>
              <a:lnTo>
                <a:pt x="703757" y="16062"/>
              </a:lnTo>
            </a:path>
          </a:pathLst>
        </a:custGeom>
        <a:noFill/>
        <a:ln w="6350" cap="flat" cmpd="sng" algn="ctr">
          <a:solidFill>
            <a:schemeClr val="dk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Calibri"/>
            <a:cs typeface="Calibri"/>
          </a:endParaRPr>
        </a:p>
      </dsp:txBody>
      <dsp:txXfrm>
        <a:off x="4566781" y="1435349"/>
        <a:ext cx="35187" cy="35187"/>
      </dsp:txXfrm>
    </dsp:sp>
    <dsp:sp modelId="{857D7663-8BC5-B141-8CDB-F1995BD19728}">
      <dsp:nvSpPr>
        <dsp:cNvPr id="0" name=""/>
        <dsp:cNvSpPr/>
      </dsp:nvSpPr>
      <dsp:spPr>
        <a:xfrm>
          <a:off x="4936253" y="1013094"/>
          <a:ext cx="1759392" cy="87969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alibri"/>
              <a:cs typeface="Calibri"/>
            </a:rPr>
            <a:t>Patient empowerment</a:t>
          </a:r>
        </a:p>
      </dsp:txBody>
      <dsp:txXfrm>
        <a:off x="4962018" y="1038859"/>
        <a:ext cx="1707862" cy="828166"/>
      </dsp:txXfrm>
    </dsp:sp>
    <dsp:sp modelId="{5A674C47-7845-F24E-AD2F-0989BC6137B7}">
      <dsp:nvSpPr>
        <dsp:cNvPr id="0" name=""/>
        <dsp:cNvSpPr/>
      </dsp:nvSpPr>
      <dsp:spPr>
        <a:xfrm rot="3310531">
          <a:off x="3968194" y="1942706"/>
          <a:ext cx="1232360" cy="32124"/>
        </a:xfrm>
        <a:custGeom>
          <a:avLst/>
          <a:gdLst/>
          <a:ahLst/>
          <a:cxnLst/>
          <a:rect l="0" t="0" r="0" b="0"/>
          <a:pathLst>
            <a:path>
              <a:moveTo>
                <a:pt x="0" y="16062"/>
              </a:moveTo>
              <a:lnTo>
                <a:pt x="1232360" y="16062"/>
              </a:lnTo>
            </a:path>
          </a:pathLst>
        </a:custGeom>
        <a:noFill/>
        <a:ln w="6350" cap="flat" cmpd="sng" algn="ctr">
          <a:solidFill>
            <a:schemeClr val="dk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Calibri"/>
            <a:cs typeface="Calibri"/>
          </a:endParaRPr>
        </a:p>
      </dsp:txBody>
      <dsp:txXfrm>
        <a:off x="4553565" y="1927959"/>
        <a:ext cx="61618" cy="61618"/>
      </dsp:txXfrm>
    </dsp:sp>
    <dsp:sp modelId="{C5A8E51A-D778-2C49-821F-A82D7B06C6CB}">
      <dsp:nvSpPr>
        <dsp:cNvPr id="0" name=""/>
        <dsp:cNvSpPr/>
      </dsp:nvSpPr>
      <dsp:spPr>
        <a:xfrm>
          <a:off x="4936253" y="2024745"/>
          <a:ext cx="1759392" cy="87969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alibri"/>
              <a:cs typeface="Calibri"/>
            </a:rPr>
            <a:t>Lean pathways </a:t>
          </a:r>
        </a:p>
      </dsp:txBody>
      <dsp:txXfrm>
        <a:off x="4962018" y="2050510"/>
        <a:ext cx="1707862" cy="828166"/>
      </dsp:txXfrm>
    </dsp:sp>
    <dsp:sp modelId="{FBECE7A7-E057-BC46-B9CE-8250783AE175}">
      <dsp:nvSpPr>
        <dsp:cNvPr id="0" name=""/>
        <dsp:cNvSpPr/>
      </dsp:nvSpPr>
      <dsp:spPr>
        <a:xfrm rot="3654187">
          <a:off x="1397623" y="3333726"/>
          <a:ext cx="1447202" cy="32124"/>
        </a:xfrm>
        <a:custGeom>
          <a:avLst/>
          <a:gdLst/>
          <a:ahLst/>
          <a:cxnLst/>
          <a:rect l="0" t="0" r="0" b="0"/>
          <a:pathLst>
            <a:path>
              <a:moveTo>
                <a:pt x="0" y="16062"/>
              </a:moveTo>
              <a:lnTo>
                <a:pt x="1447202" y="16062"/>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Calibri"/>
            <a:cs typeface="Calibri"/>
          </a:endParaRPr>
        </a:p>
      </dsp:txBody>
      <dsp:txXfrm>
        <a:off x="2085044" y="3313608"/>
        <a:ext cx="72360" cy="72360"/>
      </dsp:txXfrm>
    </dsp:sp>
    <dsp:sp modelId="{83ACC167-4EAE-244E-8A1F-91C04549E6F7}">
      <dsp:nvSpPr>
        <dsp:cNvPr id="0" name=""/>
        <dsp:cNvSpPr/>
      </dsp:nvSpPr>
      <dsp:spPr>
        <a:xfrm>
          <a:off x="2473103" y="3542222"/>
          <a:ext cx="1759392" cy="87969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alibri"/>
              <a:cs typeface="Calibri"/>
            </a:rPr>
            <a:t>Reduce carbon intensity</a:t>
          </a:r>
        </a:p>
      </dsp:txBody>
      <dsp:txXfrm>
        <a:off x="2498868" y="3567987"/>
        <a:ext cx="1707862" cy="828166"/>
      </dsp:txXfrm>
    </dsp:sp>
    <dsp:sp modelId="{6B6CA60C-954D-374A-AF62-5D6ED445DAF0}">
      <dsp:nvSpPr>
        <dsp:cNvPr id="0" name=""/>
        <dsp:cNvSpPr/>
      </dsp:nvSpPr>
      <dsp:spPr>
        <a:xfrm rot="19457599">
          <a:off x="4151035" y="3713095"/>
          <a:ext cx="866679" cy="32124"/>
        </a:xfrm>
        <a:custGeom>
          <a:avLst/>
          <a:gdLst/>
          <a:ahLst/>
          <a:cxnLst/>
          <a:rect l="0" t="0" r="0" b="0"/>
          <a:pathLst>
            <a:path>
              <a:moveTo>
                <a:pt x="0" y="16062"/>
              </a:moveTo>
              <a:lnTo>
                <a:pt x="866679" y="16062"/>
              </a:lnTo>
            </a:path>
          </a:pathLst>
        </a:custGeom>
        <a:noFill/>
        <a:ln w="6350" cap="flat" cmpd="sng" algn="ctr">
          <a:solidFill>
            <a:schemeClr val="dk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Calibri"/>
            <a:cs typeface="Calibri"/>
          </a:endParaRPr>
        </a:p>
      </dsp:txBody>
      <dsp:txXfrm>
        <a:off x="4562707" y="3707490"/>
        <a:ext cx="43333" cy="43333"/>
      </dsp:txXfrm>
    </dsp:sp>
    <dsp:sp modelId="{B7000C97-FD38-144B-B48D-AE8F8102190D}">
      <dsp:nvSpPr>
        <dsp:cNvPr id="0" name=""/>
        <dsp:cNvSpPr/>
      </dsp:nvSpPr>
      <dsp:spPr>
        <a:xfrm>
          <a:off x="4936253" y="3036396"/>
          <a:ext cx="1759392" cy="87969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alibri"/>
              <a:cs typeface="Calibri"/>
            </a:rPr>
            <a:t>Low carbon alternatives</a:t>
          </a:r>
        </a:p>
      </dsp:txBody>
      <dsp:txXfrm>
        <a:off x="4962018" y="3062161"/>
        <a:ext cx="1707862" cy="828166"/>
      </dsp:txXfrm>
    </dsp:sp>
    <dsp:sp modelId="{3412B044-CDA5-344C-AC01-F006E2B13806}">
      <dsp:nvSpPr>
        <dsp:cNvPr id="0" name=""/>
        <dsp:cNvSpPr/>
      </dsp:nvSpPr>
      <dsp:spPr>
        <a:xfrm rot="2142401">
          <a:off x="4151035" y="4218920"/>
          <a:ext cx="866679" cy="32124"/>
        </a:xfrm>
        <a:custGeom>
          <a:avLst/>
          <a:gdLst/>
          <a:ahLst/>
          <a:cxnLst/>
          <a:rect l="0" t="0" r="0" b="0"/>
          <a:pathLst>
            <a:path>
              <a:moveTo>
                <a:pt x="0" y="16062"/>
              </a:moveTo>
              <a:lnTo>
                <a:pt x="866679" y="16062"/>
              </a:lnTo>
            </a:path>
          </a:pathLst>
        </a:custGeom>
        <a:noFill/>
        <a:ln w="6350" cap="flat" cmpd="sng" algn="ctr">
          <a:solidFill>
            <a:schemeClr val="dk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Calibri"/>
            <a:cs typeface="Calibri"/>
          </a:endParaRPr>
        </a:p>
      </dsp:txBody>
      <dsp:txXfrm>
        <a:off x="4562707" y="4213316"/>
        <a:ext cx="43333" cy="43333"/>
      </dsp:txXfrm>
    </dsp:sp>
    <dsp:sp modelId="{09B9CD47-262F-D647-BA6D-AC49A45B33AB}">
      <dsp:nvSpPr>
        <dsp:cNvPr id="0" name=""/>
        <dsp:cNvSpPr/>
      </dsp:nvSpPr>
      <dsp:spPr>
        <a:xfrm>
          <a:off x="4936253" y="4048047"/>
          <a:ext cx="1759392" cy="87969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alibri"/>
              <a:cs typeface="Calibri"/>
            </a:rPr>
            <a:t>Sustainable estates</a:t>
          </a:r>
        </a:p>
      </dsp:txBody>
      <dsp:txXfrm>
        <a:off x="4962018" y="4073812"/>
        <a:ext cx="1707862" cy="8281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B9699-ACB0-FE47-A6DA-3351A35138C7}">
      <dsp:nvSpPr>
        <dsp:cNvPr id="0" name=""/>
        <dsp:cNvSpPr/>
      </dsp:nvSpPr>
      <dsp:spPr>
        <a:xfrm>
          <a:off x="9953" y="2277658"/>
          <a:ext cx="1759392" cy="87969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alibri"/>
              <a:cs typeface="Calibri"/>
            </a:rPr>
            <a:t>Reduce carbon without reducing health</a:t>
          </a:r>
        </a:p>
      </dsp:txBody>
      <dsp:txXfrm>
        <a:off x="35718" y="2303423"/>
        <a:ext cx="1707862" cy="828166"/>
      </dsp:txXfrm>
    </dsp:sp>
    <dsp:sp modelId="{7818B5FB-98B1-EC47-AB6C-3F04FF8F5F8A}">
      <dsp:nvSpPr>
        <dsp:cNvPr id="0" name=""/>
        <dsp:cNvSpPr/>
      </dsp:nvSpPr>
      <dsp:spPr>
        <a:xfrm rot="17945813">
          <a:off x="1397623" y="2069162"/>
          <a:ext cx="1447202" cy="32124"/>
        </a:xfrm>
        <a:custGeom>
          <a:avLst/>
          <a:gdLst/>
          <a:ahLst/>
          <a:cxnLst/>
          <a:rect l="0" t="0" r="0" b="0"/>
          <a:pathLst>
            <a:path>
              <a:moveTo>
                <a:pt x="0" y="16062"/>
              </a:moveTo>
              <a:lnTo>
                <a:pt x="1447202" y="16062"/>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Calibri"/>
            <a:cs typeface="Calibri"/>
          </a:endParaRPr>
        </a:p>
      </dsp:txBody>
      <dsp:txXfrm>
        <a:off x="2085044" y="2049044"/>
        <a:ext cx="72360" cy="72360"/>
      </dsp:txXfrm>
    </dsp:sp>
    <dsp:sp modelId="{B5DE997A-29D1-C24F-ABAF-8B412A21CA8B}">
      <dsp:nvSpPr>
        <dsp:cNvPr id="0" name=""/>
        <dsp:cNvSpPr/>
      </dsp:nvSpPr>
      <dsp:spPr>
        <a:xfrm>
          <a:off x="2473103" y="1013094"/>
          <a:ext cx="1759392" cy="87969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alibri"/>
              <a:cs typeface="Calibri"/>
            </a:rPr>
            <a:t>Reduce activity</a:t>
          </a:r>
        </a:p>
      </dsp:txBody>
      <dsp:txXfrm>
        <a:off x="2498868" y="1038859"/>
        <a:ext cx="1707862" cy="828166"/>
      </dsp:txXfrm>
    </dsp:sp>
    <dsp:sp modelId="{3FDB81BD-0E77-F441-98B4-0134F94FD21C}">
      <dsp:nvSpPr>
        <dsp:cNvPr id="0" name=""/>
        <dsp:cNvSpPr/>
      </dsp:nvSpPr>
      <dsp:spPr>
        <a:xfrm rot="18289469">
          <a:off x="3968194" y="931055"/>
          <a:ext cx="1232360" cy="32124"/>
        </a:xfrm>
        <a:custGeom>
          <a:avLst/>
          <a:gdLst/>
          <a:ahLst/>
          <a:cxnLst/>
          <a:rect l="0" t="0" r="0" b="0"/>
          <a:pathLst>
            <a:path>
              <a:moveTo>
                <a:pt x="0" y="16062"/>
              </a:moveTo>
              <a:lnTo>
                <a:pt x="1232360" y="16062"/>
              </a:lnTo>
            </a:path>
          </a:pathLst>
        </a:custGeom>
        <a:noFill/>
        <a:ln w="6350" cap="flat" cmpd="sng" algn="ctr">
          <a:solidFill>
            <a:schemeClr val="dk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Calibri"/>
            <a:cs typeface="Calibri"/>
          </a:endParaRPr>
        </a:p>
      </dsp:txBody>
      <dsp:txXfrm>
        <a:off x="4553565" y="916308"/>
        <a:ext cx="61618" cy="61618"/>
      </dsp:txXfrm>
    </dsp:sp>
    <dsp:sp modelId="{A6765925-0C81-B942-955B-7BF243B817EC}">
      <dsp:nvSpPr>
        <dsp:cNvPr id="0" name=""/>
        <dsp:cNvSpPr/>
      </dsp:nvSpPr>
      <dsp:spPr>
        <a:xfrm>
          <a:off x="4936253" y="1444"/>
          <a:ext cx="1759392" cy="87969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alibri"/>
              <a:cs typeface="Calibri"/>
            </a:rPr>
            <a:t>Prevention</a:t>
          </a:r>
        </a:p>
      </dsp:txBody>
      <dsp:txXfrm>
        <a:off x="4962018" y="27209"/>
        <a:ext cx="1707862" cy="828166"/>
      </dsp:txXfrm>
    </dsp:sp>
    <dsp:sp modelId="{35691641-E892-CE47-841B-209780ABA84F}">
      <dsp:nvSpPr>
        <dsp:cNvPr id="0" name=""/>
        <dsp:cNvSpPr/>
      </dsp:nvSpPr>
      <dsp:spPr>
        <a:xfrm>
          <a:off x="4232496" y="1436881"/>
          <a:ext cx="703757" cy="32124"/>
        </a:xfrm>
        <a:custGeom>
          <a:avLst/>
          <a:gdLst/>
          <a:ahLst/>
          <a:cxnLst/>
          <a:rect l="0" t="0" r="0" b="0"/>
          <a:pathLst>
            <a:path>
              <a:moveTo>
                <a:pt x="0" y="16062"/>
              </a:moveTo>
              <a:lnTo>
                <a:pt x="703757" y="16062"/>
              </a:lnTo>
            </a:path>
          </a:pathLst>
        </a:custGeom>
        <a:noFill/>
        <a:ln w="6350" cap="flat" cmpd="sng" algn="ctr">
          <a:solidFill>
            <a:schemeClr val="dk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Calibri"/>
            <a:cs typeface="Calibri"/>
          </a:endParaRPr>
        </a:p>
      </dsp:txBody>
      <dsp:txXfrm>
        <a:off x="4566781" y="1435349"/>
        <a:ext cx="35187" cy="35187"/>
      </dsp:txXfrm>
    </dsp:sp>
    <dsp:sp modelId="{857D7663-8BC5-B141-8CDB-F1995BD19728}">
      <dsp:nvSpPr>
        <dsp:cNvPr id="0" name=""/>
        <dsp:cNvSpPr/>
      </dsp:nvSpPr>
      <dsp:spPr>
        <a:xfrm>
          <a:off x="4936253" y="1013094"/>
          <a:ext cx="1759392" cy="87969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alibri"/>
              <a:cs typeface="Calibri"/>
            </a:rPr>
            <a:t>Patient empowerment</a:t>
          </a:r>
        </a:p>
      </dsp:txBody>
      <dsp:txXfrm>
        <a:off x="4962018" y="1038859"/>
        <a:ext cx="1707862" cy="828166"/>
      </dsp:txXfrm>
    </dsp:sp>
    <dsp:sp modelId="{5A674C47-7845-F24E-AD2F-0989BC6137B7}">
      <dsp:nvSpPr>
        <dsp:cNvPr id="0" name=""/>
        <dsp:cNvSpPr/>
      </dsp:nvSpPr>
      <dsp:spPr>
        <a:xfrm rot="3310531">
          <a:off x="3968194" y="1942706"/>
          <a:ext cx="1232360" cy="32124"/>
        </a:xfrm>
        <a:custGeom>
          <a:avLst/>
          <a:gdLst/>
          <a:ahLst/>
          <a:cxnLst/>
          <a:rect l="0" t="0" r="0" b="0"/>
          <a:pathLst>
            <a:path>
              <a:moveTo>
                <a:pt x="0" y="16062"/>
              </a:moveTo>
              <a:lnTo>
                <a:pt x="1232360" y="16062"/>
              </a:lnTo>
            </a:path>
          </a:pathLst>
        </a:custGeom>
        <a:noFill/>
        <a:ln w="6350" cap="flat" cmpd="sng" algn="ctr">
          <a:solidFill>
            <a:schemeClr val="dk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Calibri"/>
            <a:cs typeface="Calibri"/>
          </a:endParaRPr>
        </a:p>
      </dsp:txBody>
      <dsp:txXfrm>
        <a:off x="4553565" y="1927959"/>
        <a:ext cx="61618" cy="61618"/>
      </dsp:txXfrm>
    </dsp:sp>
    <dsp:sp modelId="{C5A8E51A-D778-2C49-821F-A82D7B06C6CB}">
      <dsp:nvSpPr>
        <dsp:cNvPr id="0" name=""/>
        <dsp:cNvSpPr/>
      </dsp:nvSpPr>
      <dsp:spPr>
        <a:xfrm>
          <a:off x="4936253" y="2024745"/>
          <a:ext cx="1759392" cy="87969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alibri"/>
              <a:cs typeface="Calibri"/>
            </a:rPr>
            <a:t>Lean pathways </a:t>
          </a:r>
        </a:p>
      </dsp:txBody>
      <dsp:txXfrm>
        <a:off x="4962018" y="2050510"/>
        <a:ext cx="1707862" cy="828166"/>
      </dsp:txXfrm>
    </dsp:sp>
    <dsp:sp modelId="{FBECE7A7-E057-BC46-B9CE-8250783AE175}">
      <dsp:nvSpPr>
        <dsp:cNvPr id="0" name=""/>
        <dsp:cNvSpPr/>
      </dsp:nvSpPr>
      <dsp:spPr>
        <a:xfrm rot="3654187">
          <a:off x="1397623" y="3333726"/>
          <a:ext cx="1447202" cy="32124"/>
        </a:xfrm>
        <a:custGeom>
          <a:avLst/>
          <a:gdLst/>
          <a:ahLst/>
          <a:cxnLst/>
          <a:rect l="0" t="0" r="0" b="0"/>
          <a:pathLst>
            <a:path>
              <a:moveTo>
                <a:pt x="0" y="16062"/>
              </a:moveTo>
              <a:lnTo>
                <a:pt x="1447202" y="16062"/>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Calibri"/>
            <a:cs typeface="Calibri"/>
          </a:endParaRPr>
        </a:p>
      </dsp:txBody>
      <dsp:txXfrm>
        <a:off x="2085044" y="3313608"/>
        <a:ext cx="72360" cy="72360"/>
      </dsp:txXfrm>
    </dsp:sp>
    <dsp:sp modelId="{83ACC167-4EAE-244E-8A1F-91C04549E6F7}">
      <dsp:nvSpPr>
        <dsp:cNvPr id="0" name=""/>
        <dsp:cNvSpPr/>
      </dsp:nvSpPr>
      <dsp:spPr>
        <a:xfrm>
          <a:off x="2473103" y="3542222"/>
          <a:ext cx="1759392" cy="87969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alibri"/>
              <a:cs typeface="Calibri"/>
            </a:rPr>
            <a:t>Reduce carbon intensity</a:t>
          </a:r>
        </a:p>
      </dsp:txBody>
      <dsp:txXfrm>
        <a:off x="2498868" y="3567987"/>
        <a:ext cx="1707862" cy="828166"/>
      </dsp:txXfrm>
    </dsp:sp>
    <dsp:sp modelId="{6B6CA60C-954D-374A-AF62-5D6ED445DAF0}">
      <dsp:nvSpPr>
        <dsp:cNvPr id="0" name=""/>
        <dsp:cNvSpPr/>
      </dsp:nvSpPr>
      <dsp:spPr>
        <a:xfrm rot="19457599">
          <a:off x="4151035" y="3713095"/>
          <a:ext cx="866679" cy="32124"/>
        </a:xfrm>
        <a:custGeom>
          <a:avLst/>
          <a:gdLst/>
          <a:ahLst/>
          <a:cxnLst/>
          <a:rect l="0" t="0" r="0" b="0"/>
          <a:pathLst>
            <a:path>
              <a:moveTo>
                <a:pt x="0" y="16062"/>
              </a:moveTo>
              <a:lnTo>
                <a:pt x="866679" y="16062"/>
              </a:lnTo>
            </a:path>
          </a:pathLst>
        </a:custGeom>
        <a:noFill/>
        <a:ln w="6350" cap="flat" cmpd="sng" algn="ctr">
          <a:solidFill>
            <a:schemeClr val="dk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Calibri"/>
            <a:cs typeface="Calibri"/>
          </a:endParaRPr>
        </a:p>
      </dsp:txBody>
      <dsp:txXfrm>
        <a:off x="4562707" y="3707490"/>
        <a:ext cx="43333" cy="43333"/>
      </dsp:txXfrm>
    </dsp:sp>
    <dsp:sp modelId="{B7000C97-FD38-144B-B48D-AE8F8102190D}">
      <dsp:nvSpPr>
        <dsp:cNvPr id="0" name=""/>
        <dsp:cNvSpPr/>
      </dsp:nvSpPr>
      <dsp:spPr>
        <a:xfrm>
          <a:off x="4936253" y="3036396"/>
          <a:ext cx="1759392" cy="87969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alibri"/>
              <a:cs typeface="Calibri"/>
            </a:rPr>
            <a:t>Low carbon alternatives</a:t>
          </a:r>
        </a:p>
      </dsp:txBody>
      <dsp:txXfrm>
        <a:off x="4962018" y="3062161"/>
        <a:ext cx="1707862" cy="828166"/>
      </dsp:txXfrm>
    </dsp:sp>
    <dsp:sp modelId="{3412B044-CDA5-344C-AC01-F006E2B13806}">
      <dsp:nvSpPr>
        <dsp:cNvPr id="0" name=""/>
        <dsp:cNvSpPr/>
      </dsp:nvSpPr>
      <dsp:spPr>
        <a:xfrm rot="2142401">
          <a:off x="4151035" y="4218920"/>
          <a:ext cx="866679" cy="32124"/>
        </a:xfrm>
        <a:custGeom>
          <a:avLst/>
          <a:gdLst/>
          <a:ahLst/>
          <a:cxnLst/>
          <a:rect l="0" t="0" r="0" b="0"/>
          <a:pathLst>
            <a:path>
              <a:moveTo>
                <a:pt x="0" y="16062"/>
              </a:moveTo>
              <a:lnTo>
                <a:pt x="866679" y="16062"/>
              </a:lnTo>
            </a:path>
          </a:pathLst>
        </a:custGeom>
        <a:noFill/>
        <a:ln w="6350" cap="flat" cmpd="sng" algn="ctr">
          <a:solidFill>
            <a:schemeClr val="dk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Calibri"/>
            <a:cs typeface="Calibri"/>
          </a:endParaRPr>
        </a:p>
      </dsp:txBody>
      <dsp:txXfrm>
        <a:off x="4562707" y="4213316"/>
        <a:ext cx="43333" cy="43333"/>
      </dsp:txXfrm>
    </dsp:sp>
    <dsp:sp modelId="{09B9CD47-262F-D647-BA6D-AC49A45B33AB}">
      <dsp:nvSpPr>
        <dsp:cNvPr id="0" name=""/>
        <dsp:cNvSpPr/>
      </dsp:nvSpPr>
      <dsp:spPr>
        <a:xfrm>
          <a:off x="4936253" y="4048047"/>
          <a:ext cx="1759392" cy="87969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alibri"/>
              <a:cs typeface="Calibri"/>
            </a:rPr>
            <a:t>Operational resource use</a:t>
          </a:r>
        </a:p>
      </dsp:txBody>
      <dsp:txXfrm>
        <a:off x="4962018" y="4073812"/>
        <a:ext cx="1707862" cy="8281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B9699-ACB0-FE47-A6DA-3351A35138C7}">
      <dsp:nvSpPr>
        <dsp:cNvPr id="0" name=""/>
        <dsp:cNvSpPr/>
      </dsp:nvSpPr>
      <dsp:spPr>
        <a:xfrm>
          <a:off x="9953" y="2277658"/>
          <a:ext cx="1759392" cy="87969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alibri"/>
              <a:cs typeface="Calibri"/>
            </a:rPr>
            <a:t>Reduce carbon without reducing health</a:t>
          </a:r>
        </a:p>
      </dsp:txBody>
      <dsp:txXfrm>
        <a:off x="35718" y="2303423"/>
        <a:ext cx="1707862" cy="828166"/>
      </dsp:txXfrm>
    </dsp:sp>
    <dsp:sp modelId="{7818B5FB-98B1-EC47-AB6C-3F04FF8F5F8A}">
      <dsp:nvSpPr>
        <dsp:cNvPr id="0" name=""/>
        <dsp:cNvSpPr/>
      </dsp:nvSpPr>
      <dsp:spPr>
        <a:xfrm rot="17945813">
          <a:off x="1397623" y="2069162"/>
          <a:ext cx="1447202" cy="32124"/>
        </a:xfrm>
        <a:custGeom>
          <a:avLst/>
          <a:gdLst/>
          <a:ahLst/>
          <a:cxnLst/>
          <a:rect l="0" t="0" r="0" b="0"/>
          <a:pathLst>
            <a:path>
              <a:moveTo>
                <a:pt x="0" y="16062"/>
              </a:moveTo>
              <a:lnTo>
                <a:pt x="1447202" y="16062"/>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Calibri"/>
            <a:cs typeface="Calibri"/>
          </a:endParaRPr>
        </a:p>
      </dsp:txBody>
      <dsp:txXfrm>
        <a:off x="2085044" y="2049044"/>
        <a:ext cx="72360" cy="72360"/>
      </dsp:txXfrm>
    </dsp:sp>
    <dsp:sp modelId="{B5DE997A-29D1-C24F-ABAF-8B412A21CA8B}">
      <dsp:nvSpPr>
        <dsp:cNvPr id="0" name=""/>
        <dsp:cNvSpPr/>
      </dsp:nvSpPr>
      <dsp:spPr>
        <a:xfrm>
          <a:off x="2473103" y="1013094"/>
          <a:ext cx="1759392" cy="87969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alibri"/>
              <a:cs typeface="Calibri"/>
            </a:rPr>
            <a:t>Reduce activity</a:t>
          </a:r>
        </a:p>
      </dsp:txBody>
      <dsp:txXfrm>
        <a:off x="2498868" y="1038859"/>
        <a:ext cx="1707862" cy="828166"/>
      </dsp:txXfrm>
    </dsp:sp>
    <dsp:sp modelId="{3FDB81BD-0E77-F441-98B4-0134F94FD21C}">
      <dsp:nvSpPr>
        <dsp:cNvPr id="0" name=""/>
        <dsp:cNvSpPr/>
      </dsp:nvSpPr>
      <dsp:spPr>
        <a:xfrm rot="18289469">
          <a:off x="3968194" y="931055"/>
          <a:ext cx="1232360" cy="32124"/>
        </a:xfrm>
        <a:custGeom>
          <a:avLst/>
          <a:gdLst/>
          <a:ahLst/>
          <a:cxnLst/>
          <a:rect l="0" t="0" r="0" b="0"/>
          <a:pathLst>
            <a:path>
              <a:moveTo>
                <a:pt x="0" y="16062"/>
              </a:moveTo>
              <a:lnTo>
                <a:pt x="1232360" y="16062"/>
              </a:lnTo>
            </a:path>
          </a:pathLst>
        </a:custGeom>
        <a:noFill/>
        <a:ln w="6350" cap="flat" cmpd="sng" algn="ctr">
          <a:solidFill>
            <a:schemeClr val="dk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Calibri"/>
            <a:cs typeface="Calibri"/>
          </a:endParaRPr>
        </a:p>
      </dsp:txBody>
      <dsp:txXfrm>
        <a:off x="4553565" y="916308"/>
        <a:ext cx="61618" cy="61618"/>
      </dsp:txXfrm>
    </dsp:sp>
    <dsp:sp modelId="{A6765925-0C81-B942-955B-7BF243B817EC}">
      <dsp:nvSpPr>
        <dsp:cNvPr id="0" name=""/>
        <dsp:cNvSpPr/>
      </dsp:nvSpPr>
      <dsp:spPr>
        <a:xfrm>
          <a:off x="4936253" y="1444"/>
          <a:ext cx="1759392" cy="87969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alibri"/>
              <a:cs typeface="Calibri"/>
            </a:rPr>
            <a:t>Prevention</a:t>
          </a:r>
        </a:p>
      </dsp:txBody>
      <dsp:txXfrm>
        <a:off x="4962018" y="27209"/>
        <a:ext cx="1707862" cy="828166"/>
      </dsp:txXfrm>
    </dsp:sp>
    <dsp:sp modelId="{35691641-E892-CE47-841B-209780ABA84F}">
      <dsp:nvSpPr>
        <dsp:cNvPr id="0" name=""/>
        <dsp:cNvSpPr/>
      </dsp:nvSpPr>
      <dsp:spPr>
        <a:xfrm>
          <a:off x="4232496" y="1436881"/>
          <a:ext cx="703757" cy="32124"/>
        </a:xfrm>
        <a:custGeom>
          <a:avLst/>
          <a:gdLst/>
          <a:ahLst/>
          <a:cxnLst/>
          <a:rect l="0" t="0" r="0" b="0"/>
          <a:pathLst>
            <a:path>
              <a:moveTo>
                <a:pt x="0" y="16062"/>
              </a:moveTo>
              <a:lnTo>
                <a:pt x="703757" y="16062"/>
              </a:lnTo>
            </a:path>
          </a:pathLst>
        </a:custGeom>
        <a:noFill/>
        <a:ln w="6350" cap="flat" cmpd="sng" algn="ctr">
          <a:solidFill>
            <a:schemeClr val="dk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Calibri"/>
            <a:cs typeface="Calibri"/>
          </a:endParaRPr>
        </a:p>
      </dsp:txBody>
      <dsp:txXfrm>
        <a:off x="4566781" y="1435349"/>
        <a:ext cx="35187" cy="35187"/>
      </dsp:txXfrm>
    </dsp:sp>
    <dsp:sp modelId="{857D7663-8BC5-B141-8CDB-F1995BD19728}">
      <dsp:nvSpPr>
        <dsp:cNvPr id="0" name=""/>
        <dsp:cNvSpPr/>
      </dsp:nvSpPr>
      <dsp:spPr>
        <a:xfrm>
          <a:off x="4936253" y="1013094"/>
          <a:ext cx="1759392" cy="87969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alibri"/>
              <a:cs typeface="Calibri"/>
            </a:rPr>
            <a:t>Patient empowerment</a:t>
          </a:r>
        </a:p>
      </dsp:txBody>
      <dsp:txXfrm>
        <a:off x="4962018" y="1038859"/>
        <a:ext cx="1707862" cy="828166"/>
      </dsp:txXfrm>
    </dsp:sp>
    <dsp:sp modelId="{5A674C47-7845-F24E-AD2F-0989BC6137B7}">
      <dsp:nvSpPr>
        <dsp:cNvPr id="0" name=""/>
        <dsp:cNvSpPr/>
      </dsp:nvSpPr>
      <dsp:spPr>
        <a:xfrm rot="3310531">
          <a:off x="3968194" y="1942706"/>
          <a:ext cx="1232360" cy="32124"/>
        </a:xfrm>
        <a:custGeom>
          <a:avLst/>
          <a:gdLst/>
          <a:ahLst/>
          <a:cxnLst/>
          <a:rect l="0" t="0" r="0" b="0"/>
          <a:pathLst>
            <a:path>
              <a:moveTo>
                <a:pt x="0" y="16062"/>
              </a:moveTo>
              <a:lnTo>
                <a:pt x="1232360" y="16062"/>
              </a:lnTo>
            </a:path>
          </a:pathLst>
        </a:custGeom>
        <a:noFill/>
        <a:ln w="6350" cap="flat" cmpd="sng" algn="ctr">
          <a:solidFill>
            <a:schemeClr val="dk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Calibri"/>
            <a:cs typeface="Calibri"/>
          </a:endParaRPr>
        </a:p>
      </dsp:txBody>
      <dsp:txXfrm>
        <a:off x="4553565" y="1927959"/>
        <a:ext cx="61618" cy="61618"/>
      </dsp:txXfrm>
    </dsp:sp>
    <dsp:sp modelId="{C5A8E51A-D778-2C49-821F-A82D7B06C6CB}">
      <dsp:nvSpPr>
        <dsp:cNvPr id="0" name=""/>
        <dsp:cNvSpPr/>
      </dsp:nvSpPr>
      <dsp:spPr>
        <a:xfrm>
          <a:off x="4936253" y="2024745"/>
          <a:ext cx="1759392" cy="87969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alibri"/>
              <a:cs typeface="Calibri"/>
            </a:rPr>
            <a:t>Lean pathways </a:t>
          </a:r>
        </a:p>
      </dsp:txBody>
      <dsp:txXfrm>
        <a:off x="4962018" y="2050510"/>
        <a:ext cx="1707862" cy="828166"/>
      </dsp:txXfrm>
    </dsp:sp>
    <dsp:sp modelId="{FBECE7A7-E057-BC46-B9CE-8250783AE175}">
      <dsp:nvSpPr>
        <dsp:cNvPr id="0" name=""/>
        <dsp:cNvSpPr/>
      </dsp:nvSpPr>
      <dsp:spPr>
        <a:xfrm rot="3654187">
          <a:off x="1397623" y="3333726"/>
          <a:ext cx="1447202" cy="32124"/>
        </a:xfrm>
        <a:custGeom>
          <a:avLst/>
          <a:gdLst/>
          <a:ahLst/>
          <a:cxnLst/>
          <a:rect l="0" t="0" r="0" b="0"/>
          <a:pathLst>
            <a:path>
              <a:moveTo>
                <a:pt x="0" y="16062"/>
              </a:moveTo>
              <a:lnTo>
                <a:pt x="1447202" y="16062"/>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Calibri"/>
            <a:cs typeface="Calibri"/>
          </a:endParaRPr>
        </a:p>
      </dsp:txBody>
      <dsp:txXfrm>
        <a:off x="2085044" y="3313608"/>
        <a:ext cx="72360" cy="72360"/>
      </dsp:txXfrm>
    </dsp:sp>
    <dsp:sp modelId="{83ACC167-4EAE-244E-8A1F-91C04549E6F7}">
      <dsp:nvSpPr>
        <dsp:cNvPr id="0" name=""/>
        <dsp:cNvSpPr/>
      </dsp:nvSpPr>
      <dsp:spPr>
        <a:xfrm>
          <a:off x="2473103" y="3542222"/>
          <a:ext cx="1759392" cy="87969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alibri"/>
              <a:cs typeface="Calibri"/>
            </a:rPr>
            <a:t>Reduce carbon intensity</a:t>
          </a:r>
        </a:p>
      </dsp:txBody>
      <dsp:txXfrm>
        <a:off x="2498868" y="3567987"/>
        <a:ext cx="1707862" cy="828166"/>
      </dsp:txXfrm>
    </dsp:sp>
    <dsp:sp modelId="{6B6CA60C-954D-374A-AF62-5D6ED445DAF0}">
      <dsp:nvSpPr>
        <dsp:cNvPr id="0" name=""/>
        <dsp:cNvSpPr/>
      </dsp:nvSpPr>
      <dsp:spPr>
        <a:xfrm rot="19457599">
          <a:off x="4151035" y="3713095"/>
          <a:ext cx="866679" cy="32124"/>
        </a:xfrm>
        <a:custGeom>
          <a:avLst/>
          <a:gdLst/>
          <a:ahLst/>
          <a:cxnLst/>
          <a:rect l="0" t="0" r="0" b="0"/>
          <a:pathLst>
            <a:path>
              <a:moveTo>
                <a:pt x="0" y="16062"/>
              </a:moveTo>
              <a:lnTo>
                <a:pt x="866679" y="16062"/>
              </a:lnTo>
            </a:path>
          </a:pathLst>
        </a:custGeom>
        <a:noFill/>
        <a:ln w="6350" cap="flat" cmpd="sng" algn="ctr">
          <a:solidFill>
            <a:schemeClr val="dk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Calibri"/>
            <a:cs typeface="Calibri"/>
          </a:endParaRPr>
        </a:p>
      </dsp:txBody>
      <dsp:txXfrm>
        <a:off x="4562707" y="3707490"/>
        <a:ext cx="43333" cy="43333"/>
      </dsp:txXfrm>
    </dsp:sp>
    <dsp:sp modelId="{B7000C97-FD38-144B-B48D-AE8F8102190D}">
      <dsp:nvSpPr>
        <dsp:cNvPr id="0" name=""/>
        <dsp:cNvSpPr/>
      </dsp:nvSpPr>
      <dsp:spPr>
        <a:xfrm>
          <a:off x="4936253" y="3036396"/>
          <a:ext cx="1759392" cy="87969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alibri"/>
              <a:cs typeface="Calibri"/>
            </a:rPr>
            <a:t>Low carbon alternatives</a:t>
          </a:r>
        </a:p>
      </dsp:txBody>
      <dsp:txXfrm>
        <a:off x="4962018" y="3062161"/>
        <a:ext cx="1707862" cy="828166"/>
      </dsp:txXfrm>
    </dsp:sp>
    <dsp:sp modelId="{3412B044-CDA5-344C-AC01-F006E2B13806}">
      <dsp:nvSpPr>
        <dsp:cNvPr id="0" name=""/>
        <dsp:cNvSpPr/>
      </dsp:nvSpPr>
      <dsp:spPr>
        <a:xfrm rot="2142401">
          <a:off x="4151035" y="4218920"/>
          <a:ext cx="866679" cy="32124"/>
        </a:xfrm>
        <a:custGeom>
          <a:avLst/>
          <a:gdLst/>
          <a:ahLst/>
          <a:cxnLst/>
          <a:rect l="0" t="0" r="0" b="0"/>
          <a:pathLst>
            <a:path>
              <a:moveTo>
                <a:pt x="0" y="16062"/>
              </a:moveTo>
              <a:lnTo>
                <a:pt x="866679" y="16062"/>
              </a:lnTo>
            </a:path>
          </a:pathLst>
        </a:custGeom>
        <a:noFill/>
        <a:ln w="6350" cap="flat" cmpd="sng" algn="ctr">
          <a:solidFill>
            <a:schemeClr val="dk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Calibri"/>
            <a:cs typeface="Calibri"/>
          </a:endParaRPr>
        </a:p>
      </dsp:txBody>
      <dsp:txXfrm>
        <a:off x="4562707" y="4213316"/>
        <a:ext cx="43333" cy="43333"/>
      </dsp:txXfrm>
    </dsp:sp>
    <dsp:sp modelId="{09B9CD47-262F-D647-BA6D-AC49A45B33AB}">
      <dsp:nvSpPr>
        <dsp:cNvPr id="0" name=""/>
        <dsp:cNvSpPr/>
      </dsp:nvSpPr>
      <dsp:spPr>
        <a:xfrm>
          <a:off x="4936253" y="4048047"/>
          <a:ext cx="1759392" cy="87969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alibri"/>
              <a:cs typeface="Calibri"/>
            </a:rPr>
            <a:t>Operational resource use</a:t>
          </a:r>
        </a:p>
      </dsp:txBody>
      <dsp:txXfrm>
        <a:off x="4962018" y="4073812"/>
        <a:ext cx="1707862" cy="82816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99A6F9-A8BB-45CE-8DC0-522C1CCBFDA0}" type="datetimeFigureOut">
              <a:rPr lang="en-GB" smtClean="0"/>
              <a:t>11/04/2023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058AA-C0E7-4809-87EB-3A778640CD20}" type="slidenum">
              <a:rPr lang="en-GB" smtClean="0"/>
              <a:t>‹#›</a:t>
            </a:fld>
            <a:endParaRPr lang="en-GB"/>
          </a:p>
        </p:txBody>
      </p:sp>
    </p:spTree>
    <p:extLst>
      <p:ext uri="{BB962C8B-B14F-4D97-AF65-F5344CB8AC3E}">
        <p14:creationId xmlns:p14="http://schemas.microsoft.com/office/powerpoint/2010/main" val="198146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8D5F23-1B4D-9E40-BE18-D15A63E8E709}" type="slidenum">
              <a:rPr lang="en-US" smtClean="0"/>
              <a:t>2</a:t>
            </a:fld>
            <a:endParaRPr lang="en-US"/>
          </a:p>
        </p:txBody>
      </p:sp>
    </p:spTree>
    <p:extLst>
      <p:ext uri="{BB962C8B-B14F-4D97-AF65-F5344CB8AC3E}">
        <p14:creationId xmlns:p14="http://schemas.microsoft.com/office/powerpoint/2010/main" val="860575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Knowing</a:t>
            </a:r>
            <a:r>
              <a:rPr lang="en-US" baseline="0" dirty="0"/>
              <a:t> where the greatest environmental impacts arise can give a new perspective – and might influence your choice of QI project</a:t>
            </a:r>
            <a:endParaRPr lang="en-US" dirty="0"/>
          </a:p>
        </p:txBody>
      </p:sp>
      <p:sp>
        <p:nvSpPr>
          <p:cNvPr id="4" name="Slide Number Placeholder 3"/>
          <p:cNvSpPr>
            <a:spLocks noGrp="1"/>
          </p:cNvSpPr>
          <p:nvPr>
            <p:ph type="sldNum" sz="quarter" idx="10"/>
          </p:nvPr>
        </p:nvSpPr>
        <p:spPr/>
        <p:txBody>
          <a:bodyPr/>
          <a:lstStyle/>
          <a:p>
            <a:fld id="{DC8D5F23-1B4D-9E40-BE18-D15A63E8E709}" type="slidenum">
              <a:rPr lang="en-US" smtClean="0"/>
              <a:t>19</a:t>
            </a:fld>
            <a:endParaRPr lang="en-US"/>
          </a:p>
        </p:txBody>
      </p:sp>
    </p:spTree>
    <p:extLst>
      <p:ext uri="{BB962C8B-B14F-4D97-AF65-F5344CB8AC3E}">
        <p14:creationId xmlns:p14="http://schemas.microsoft.com/office/powerpoint/2010/main" val="1141551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ＭＳ Ｐゴシック" charset="0"/>
                <a:cs typeface="ＭＳ Ｐゴシック" charset="0"/>
              </a:rPr>
              <a:t>The Seven Capitals Matrix is a holistic way of identifying the resources available to the NHS for delivering health improvement. </a:t>
            </a:r>
          </a:p>
          <a:p>
            <a:endParaRPr lang="en-GB" sz="1200" b="0" i="0" u="none" strike="noStrike" kern="1200" baseline="0" dirty="0">
              <a:solidFill>
                <a:schemeClr val="tx1"/>
              </a:solidFill>
              <a:latin typeface="+mn-lt"/>
              <a:ea typeface="ＭＳ Ｐゴシック" charset="0"/>
            </a:endParaRPr>
          </a:p>
          <a:p>
            <a:r>
              <a:rPr lang="en-GB" sz="1200" b="0" i="0" u="none" strike="noStrike" kern="1200" baseline="0" dirty="0">
                <a:solidFill>
                  <a:schemeClr val="tx1"/>
                </a:solidFill>
                <a:latin typeface="+mn-lt"/>
                <a:ea typeface="ＭＳ Ｐゴシック" charset="0"/>
                <a:cs typeface="ＭＳ Ｐゴシック" charset="0"/>
              </a:rPr>
              <a:t>Matrix encompasses </a:t>
            </a:r>
            <a:r>
              <a:rPr lang="en-GB" sz="1200" b="0" i="1" u="none" strike="noStrike" kern="1200" baseline="0" dirty="0">
                <a:solidFill>
                  <a:schemeClr val="tx1"/>
                </a:solidFill>
                <a:latin typeface="+mn-lt"/>
                <a:ea typeface="ＭＳ Ｐゴシック" charset="0"/>
                <a:cs typeface="ＭＳ Ｐゴシック" charset="0"/>
              </a:rPr>
              <a:t>al</a:t>
            </a:r>
            <a:r>
              <a:rPr lang="en-GB" sz="1200" b="0" i="0" u="none" strike="noStrike" kern="1200" baseline="0" dirty="0">
                <a:solidFill>
                  <a:schemeClr val="tx1"/>
                </a:solidFill>
                <a:latin typeface="+mn-lt"/>
                <a:ea typeface="ＭＳ Ｐゴシック" charset="0"/>
                <a:cs typeface="ＭＳ Ｐゴシック" charset="0"/>
              </a:rPr>
              <a:t>l of the resources available for driving health improvement, including </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ＭＳ Ｐゴシック" charset="0"/>
                <a:cs typeface="ＭＳ Ｐゴシック" charset="0"/>
              </a:rPr>
              <a:t>both public health and clinical domains, </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ＭＳ Ｐゴシック" charset="0"/>
                <a:cs typeface="ＭＳ Ｐゴシック" charset="0"/>
              </a:rPr>
              <a:t>resources outside direct NHS control as well as those within it, </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ＭＳ Ｐゴシック" charset="0"/>
                <a:cs typeface="ＭＳ Ｐゴシック" charset="0"/>
              </a:rPr>
              <a:t>and patients’ role in maintaining their health and contributing to their care. </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ＭＳ Ｐゴシック" charset="0"/>
              </a:rPr>
              <a:t>Motivated and skilled staff</a:t>
            </a:r>
            <a:endParaRPr lang="en-US" dirty="0"/>
          </a:p>
        </p:txBody>
      </p:sp>
      <p:sp>
        <p:nvSpPr>
          <p:cNvPr id="4" name="Slide Number Placeholder 3"/>
          <p:cNvSpPr>
            <a:spLocks noGrp="1"/>
          </p:cNvSpPr>
          <p:nvPr>
            <p:ph type="sldNum" sz="quarter" idx="10"/>
          </p:nvPr>
        </p:nvSpPr>
        <p:spPr/>
        <p:txBody>
          <a:bodyPr/>
          <a:lstStyle/>
          <a:p>
            <a:pPr>
              <a:defRPr/>
            </a:pPr>
            <a:fld id="{CE73D1C3-5E19-4D4C-ACC6-2DE31EB7090D}" type="slidenum">
              <a:rPr lang="en-US" smtClean="0"/>
              <a:pPr>
                <a:defRPr/>
              </a:pPr>
              <a:t>20</a:t>
            </a:fld>
            <a:endParaRPr lang="en-US"/>
          </a:p>
        </p:txBody>
      </p:sp>
    </p:spTree>
    <p:extLst>
      <p:ext uri="{BB962C8B-B14F-4D97-AF65-F5344CB8AC3E}">
        <p14:creationId xmlns:p14="http://schemas.microsoft.com/office/powerpoint/2010/main" val="769173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ＭＳ Ｐゴシック" charset="0"/>
                <a:cs typeface="ＭＳ Ｐゴシック" charset="0"/>
              </a:rPr>
              <a:t>The Seven Capitals Matrix is a holistic way of identifying the resources available to the NHS for delivering health improvement. </a:t>
            </a:r>
          </a:p>
          <a:p>
            <a:endParaRPr lang="en-GB" sz="1200" b="0" i="0" u="none" strike="noStrike" kern="1200" baseline="0" dirty="0">
              <a:solidFill>
                <a:schemeClr val="tx1"/>
              </a:solidFill>
              <a:latin typeface="+mn-lt"/>
              <a:ea typeface="ＭＳ Ｐゴシック" charset="0"/>
            </a:endParaRPr>
          </a:p>
          <a:p>
            <a:r>
              <a:rPr lang="en-GB" sz="1200" b="0" i="0" u="none" strike="noStrike" kern="1200" baseline="0" dirty="0">
                <a:solidFill>
                  <a:schemeClr val="tx1"/>
                </a:solidFill>
                <a:latin typeface="+mn-lt"/>
                <a:ea typeface="ＭＳ Ｐゴシック" charset="0"/>
                <a:cs typeface="ＭＳ Ｐゴシック" charset="0"/>
              </a:rPr>
              <a:t>Matrix encompasses </a:t>
            </a:r>
            <a:r>
              <a:rPr lang="en-GB" sz="1200" b="0" i="1" u="none" strike="noStrike" kern="1200" baseline="0" dirty="0">
                <a:solidFill>
                  <a:schemeClr val="tx1"/>
                </a:solidFill>
                <a:latin typeface="+mn-lt"/>
                <a:ea typeface="ＭＳ Ｐゴシック" charset="0"/>
                <a:cs typeface="ＭＳ Ｐゴシック" charset="0"/>
              </a:rPr>
              <a:t>al</a:t>
            </a:r>
            <a:r>
              <a:rPr lang="en-GB" sz="1200" b="0" i="0" u="none" strike="noStrike" kern="1200" baseline="0" dirty="0">
                <a:solidFill>
                  <a:schemeClr val="tx1"/>
                </a:solidFill>
                <a:latin typeface="+mn-lt"/>
                <a:ea typeface="ＭＳ Ｐゴシック" charset="0"/>
                <a:cs typeface="ＭＳ Ｐゴシック" charset="0"/>
              </a:rPr>
              <a:t>l of the resources available for driving health improvement, including </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ＭＳ Ｐゴシック" charset="0"/>
                <a:cs typeface="ＭＳ Ｐゴシック" charset="0"/>
              </a:rPr>
              <a:t>both public health and clinical domains, </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ＭＳ Ｐゴシック" charset="0"/>
                <a:cs typeface="ＭＳ Ｐゴシック" charset="0"/>
              </a:rPr>
              <a:t>resources outside direct NHS control as well as those within it, </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ＭＳ Ｐゴシック" charset="0"/>
                <a:cs typeface="ＭＳ Ｐゴシック" charset="0"/>
              </a:rPr>
              <a:t>and patients’ role in maintaining their health and contributing to their care. </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ＭＳ Ｐゴシック" charset="0"/>
              </a:rPr>
              <a:t>Motivated and skilled staff</a:t>
            </a:r>
            <a:endParaRPr lang="en-US" dirty="0"/>
          </a:p>
        </p:txBody>
      </p:sp>
      <p:sp>
        <p:nvSpPr>
          <p:cNvPr id="4" name="Slide Number Placeholder 3"/>
          <p:cNvSpPr>
            <a:spLocks noGrp="1"/>
          </p:cNvSpPr>
          <p:nvPr>
            <p:ph type="sldNum" sz="quarter" idx="10"/>
          </p:nvPr>
        </p:nvSpPr>
        <p:spPr/>
        <p:txBody>
          <a:bodyPr/>
          <a:lstStyle/>
          <a:p>
            <a:pPr>
              <a:defRPr/>
            </a:pPr>
            <a:fld id="{CE73D1C3-5E19-4D4C-ACC6-2DE31EB7090D}" type="slidenum">
              <a:rPr lang="en-US" smtClean="0"/>
              <a:pPr>
                <a:defRPr/>
              </a:pPr>
              <a:t>21</a:t>
            </a:fld>
            <a:endParaRPr lang="en-US"/>
          </a:p>
        </p:txBody>
      </p:sp>
    </p:spTree>
    <p:extLst>
      <p:ext uri="{BB962C8B-B14F-4D97-AF65-F5344CB8AC3E}">
        <p14:creationId xmlns:p14="http://schemas.microsoft.com/office/powerpoint/2010/main" val="1103928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altLang="en-US" dirty="0">
                <a:ea typeface="ＭＳ Ｐゴシック" charset="-128"/>
              </a:rPr>
              <a:t>Encourage the team to brainstorm ideas relevant to their practice – capture outputs on a flip chart</a:t>
            </a:r>
          </a:p>
          <a:p>
            <a:pPr eaLnBrk="1" hangingPunct="1"/>
            <a:endParaRPr lang="en-GB" altLang="en-US" dirty="0">
              <a:ea typeface="ＭＳ Ｐゴシック" charset="-128"/>
            </a:endParaRPr>
          </a:p>
        </p:txBody>
      </p:sp>
      <p:sp>
        <p:nvSpPr>
          <p:cNvPr id="84996"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E6B8E961-02F4-6540-8FA4-E3167FEF4817}" type="slidenum">
              <a:rPr lang="en-GB" altLang="en-US" sz="1200">
                <a:latin typeface="Calibri" charset="0"/>
              </a:rPr>
              <a:pPr eaLnBrk="1" hangingPunct="1"/>
              <a:t>26</a:t>
            </a:fld>
            <a:endParaRPr lang="en-GB" altLang="en-US" sz="1200">
              <a:latin typeface="Calibri" charset="0"/>
            </a:endParaRPr>
          </a:p>
        </p:txBody>
      </p:sp>
    </p:spTree>
    <p:extLst>
      <p:ext uri="{BB962C8B-B14F-4D97-AF65-F5344CB8AC3E}">
        <p14:creationId xmlns:p14="http://schemas.microsoft.com/office/powerpoint/2010/main" val="1352831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altLang="en-US" dirty="0">
                <a:ea typeface="ＭＳ Ｐゴシック" charset="-128"/>
              </a:rPr>
              <a:t>Encourage the team to brainstorm ideas relevant to their practice – capture outputs on a flip chart</a:t>
            </a:r>
          </a:p>
          <a:p>
            <a:pPr eaLnBrk="1" hangingPunct="1"/>
            <a:endParaRPr lang="en-GB" altLang="en-US" dirty="0">
              <a:ea typeface="ＭＳ Ｐゴシック" charset="-128"/>
            </a:endParaRPr>
          </a:p>
        </p:txBody>
      </p:sp>
      <p:sp>
        <p:nvSpPr>
          <p:cNvPr id="84996"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E6B8E961-02F4-6540-8FA4-E3167FEF4817}" type="slidenum">
              <a:rPr lang="en-GB" altLang="en-US" sz="1200">
                <a:latin typeface="Calibri" charset="0"/>
              </a:rPr>
              <a:pPr eaLnBrk="1" hangingPunct="1"/>
              <a:t>27</a:t>
            </a:fld>
            <a:endParaRPr lang="en-GB" altLang="en-US" sz="1200">
              <a:latin typeface="Calibri" charset="0"/>
            </a:endParaRPr>
          </a:p>
        </p:txBody>
      </p:sp>
    </p:spTree>
    <p:extLst>
      <p:ext uri="{BB962C8B-B14F-4D97-AF65-F5344CB8AC3E}">
        <p14:creationId xmlns:p14="http://schemas.microsoft.com/office/powerpoint/2010/main" val="427452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4" name="Shape 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048799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altLang="en-US" dirty="0">
                <a:ea typeface="ＭＳ Ｐゴシック" charset="-128"/>
              </a:rPr>
              <a:t>Encourage the team to brainstorm ideas relevant to their practice – capture outputs on a flip chart</a:t>
            </a:r>
          </a:p>
          <a:p>
            <a:pPr eaLnBrk="1" hangingPunct="1"/>
            <a:endParaRPr lang="en-GB" altLang="en-US" dirty="0">
              <a:ea typeface="ＭＳ Ｐゴシック" charset="-128"/>
            </a:endParaRPr>
          </a:p>
        </p:txBody>
      </p:sp>
      <p:sp>
        <p:nvSpPr>
          <p:cNvPr id="84996"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E6B8E961-02F4-6540-8FA4-E3167FEF4817}" type="slidenum">
              <a:rPr lang="en-GB" altLang="en-US" sz="1200">
                <a:latin typeface="Calibri" charset="0"/>
              </a:rPr>
              <a:pPr eaLnBrk="1" hangingPunct="1"/>
              <a:t>30</a:t>
            </a:fld>
            <a:endParaRPr lang="en-GB" altLang="en-US" sz="1200">
              <a:latin typeface="Calibri" charset="0"/>
            </a:endParaRPr>
          </a:p>
        </p:txBody>
      </p:sp>
    </p:spTree>
    <p:extLst>
      <p:ext uri="{BB962C8B-B14F-4D97-AF65-F5344CB8AC3E}">
        <p14:creationId xmlns:p14="http://schemas.microsoft.com/office/powerpoint/2010/main" val="631154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Example project:</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reducing unnecessary cannulation in the emergency department.</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Many </a:t>
            </a:r>
            <a:r>
              <a:rPr lang="en-GB" sz="1200" kern="1200" dirty="0" err="1">
                <a:solidFill>
                  <a:schemeClr val="tx1"/>
                </a:solidFill>
                <a:effectLst/>
                <a:latin typeface="+mn-lt"/>
                <a:ea typeface="+mn-ea"/>
                <a:cs typeface="+mn-cs"/>
              </a:rPr>
              <a:t>cannulae</a:t>
            </a:r>
            <a:r>
              <a:rPr lang="en-GB" sz="1200" kern="1200" dirty="0">
                <a:solidFill>
                  <a:schemeClr val="tx1"/>
                </a:solidFill>
                <a:effectLst/>
                <a:latin typeface="+mn-lt"/>
                <a:ea typeface="+mn-ea"/>
                <a:cs typeface="+mn-cs"/>
              </a:rPr>
              <a:t> were inserted and not used or were used inappropriately (e.g. intravenous fluids or drugs used when the patient was able to drink and take oral medications).  It was suspected that practice of inserting a cannula ‘routinely’ led to waste in terms of clinician time, waste of equipment required for cannulation, inappropriate use of intravenous fluids and medicines, unnecessary discomfort for patients. </a:t>
            </a:r>
          </a:p>
          <a:p>
            <a:r>
              <a:rPr lang="en-GB" sz="1200" kern="1200" dirty="0">
                <a:solidFill>
                  <a:schemeClr val="tx1"/>
                </a:solidFill>
                <a:effectLst/>
                <a:latin typeface="+mn-lt"/>
                <a:ea typeface="+mn-ea"/>
                <a:cs typeface="+mn-cs"/>
              </a:rPr>
              <a:t>At each cannulation the following kit is required: alcohol wipe, disposable tourniquet, cannula, cannula dressing, gauze, blood bottle adapter, 10ml saline ampoule, 10ml syringe, </a:t>
            </a:r>
            <a:r>
              <a:rPr lang="en-GB" sz="1200" kern="1200" dirty="0" err="1">
                <a:solidFill>
                  <a:schemeClr val="tx1"/>
                </a:solidFill>
                <a:effectLst/>
                <a:latin typeface="+mn-lt"/>
                <a:ea typeface="+mn-ea"/>
                <a:cs typeface="+mn-cs"/>
              </a:rPr>
              <a:t>bionector</a:t>
            </a:r>
            <a:r>
              <a:rPr lang="en-GB" sz="1200" kern="1200" dirty="0">
                <a:solidFill>
                  <a:schemeClr val="tx1"/>
                </a:solidFill>
                <a:effectLst/>
                <a:latin typeface="+mn-lt"/>
                <a:ea typeface="+mn-ea"/>
                <a:cs typeface="+mn-cs"/>
              </a:rPr>
              <a:t> and packaging.  The total weight of the kit is 62g. </a:t>
            </a:r>
          </a:p>
          <a:p>
            <a:r>
              <a:rPr lang="en-GB" sz="1200" kern="1200" dirty="0">
                <a:solidFill>
                  <a:schemeClr val="tx1"/>
                </a:solidFill>
                <a:effectLst/>
                <a:latin typeface="+mn-lt"/>
                <a:ea typeface="+mn-ea"/>
                <a:cs typeface="+mn-cs"/>
              </a:rPr>
              <a:t>Results:</a:t>
            </a:r>
          </a:p>
          <a:p>
            <a:r>
              <a:rPr lang="en-GB" sz="1200" kern="1200" dirty="0">
                <a:solidFill>
                  <a:schemeClr val="tx1"/>
                </a:solidFill>
                <a:effectLst/>
                <a:latin typeface="+mn-lt"/>
                <a:ea typeface="+mn-ea"/>
                <a:cs typeface="+mn-cs"/>
              </a:rPr>
              <a:t>The total number of patients cannulated dropped from 143 in the first audit to 83 on re-audit</a:t>
            </a:r>
            <a:r>
              <a:rPr lang="en-GB" sz="1200" strike="sngStrike" kern="1200" dirty="0">
                <a:solidFill>
                  <a:schemeClr val="tx1"/>
                </a:solidFill>
                <a:effectLst/>
                <a:latin typeface="+mn-lt"/>
                <a:ea typeface="+mn-ea"/>
                <a:cs typeface="+mn-cs"/>
              </a:rPr>
              <a:t>.</a:t>
            </a:r>
            <a:r>
              <a:rPr lang="en-GB" sz="1200" u="sng" kern="1200" dirty="0">
                <a:solidFill>
                  <a:schemeClr val="tx1"/>
                </a:solidFill>
                <a:effectLst/>
                <a:latin typeface="+mn-lt"/>
                <a:ea typeface="+mn-ea"/>
                <a:cs typeface="+mn-cs"/>
              </a:rPr>
              <a:t>, a 42% reduction</a:t>
            </a:r>
            <a:r>
              <a:rPr lang="en-US" sz="1200" u="none"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The overall cost reductions, including purchasing and waste disposal, were £535.22 over one week, which would save £27,830 over one year.</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overall reduction in carbon footprint was 160 kgCO2e over one week, which would  save 8,400 kgCO2e over one year.</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Staff</a:t>
            </a:r>
            <a:r>
              <a:rPr lang="en-GB" sz="1200" kern="1200" baseline="0" dirty="0">
                <a:solidFill>
                  <a:schemeClr val="tx1"/>
                </a:solidFill>
                <a:effectLst/>
                <a:latin typeface="+mn-lt"/>
                <a:ea typeface="+mn-ea"/>
                <a:cs typeface="+mn-cs"/>
              </a:rPr>
              <a:t> time</a:t>
            </a:r>
          </a:p>
          <a:p>
            <a:r>
              <a:rPr lang="en-GB" sz="1200" kern="1200" baseline="0" dirty="0">
                <a:solidFill>
                  <a:schemeClr val="tx1"/>
                </a:solidFill>
                <a:effectLst/>
                <a:latin typeface="+mn-lt"/>
                <a:ea typeface="+mn-ea"/>
                <a:cs typeface="+mn-cs"/>
              </a:rPr>
              <a:t>Patient experience</a:t>
            </a:r>
          </a:p>
          <a:p>
            <a:endParaRPr lang="en-GB" sz="1200" kern="1200" baseline="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National initiatives, e.g.</a:t>
            </a:r>
          </a:p>
          <a:p>
            <a:r>
              <a:rPr lang="en-GB" sz="1200" kern="1200" dirty="0">
                <a:solidFill>
                  <a:schemeClr val="tx1"/>
                </a:solidFill>
                <a:effectLst/>
                <a:latin typeface="+mn-lt"/>
                <a:ea typeface="+mn-ea"/>
                <a:cs typeface="+mn-cs"/>
              </a:rPr>
              <a:t>Reducing</a:t>
            </a:r>
            <a:r>
              <a:rPr lang="en-GB" sz="1200" kern="1200" baseline="0" dirty="0">
                <a:solidFill>
                  <a:schemeClr val="tx1"/>
                </a:solidFill>
                <a:effectLst/>
                <a:latin typeface="+mn-lt"/>
                <a:ea typeface="+mn-ea"/>
                <a:cs typeface="+mn-cs"/>
              </a:rPr>
              <a:t> environmental impact of inhalers – link into e.g. Right Care pathway</a:t>
            </a:r>
          </a:p>
          <a:p>
            <a:r>
              <a:rPr lang="en-GB" sz="1200" kern="1200" baseline="0" dirty="0">
                <a:solidFill>
                  <a:schemeClr val="tx1"/>
                </a:solidFill>
                <a:effectLst/>
                <a:latin typeface="+mn-lt"/>
                <a:ea typeface="+mn-ea"/>
                <a:cs typeface="+mn-cs"/>
              </a:rPr>
              <a:t>RCP – redesigning outpatients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C8D5F23-1B4D-9E40-BE18-D15A63E8E709}" type="slidenum">
              <a:rPr lang="en-US" smtClean="0"/>
              <a:t>33</a:t>
            </a:fld>
            <a:endParaRPr lang="en-US"/>
          </a:p>
        </p:txBody>
      </p:sp>
    </p:spTree>
    <p:extLst>
      <p:ext uri="{BB962C8B-B14F-4D97-AF65-F5344CB8AC3E}">
        <p14:creationId xmlns:p14="http://schemas.microsoft.com/office/powerpoint/2010/main" val="1377265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can do </a:t>
            </a:r>
            <a:r>
              <a:rPr lang="en-US" baseline="0" dirty="0"/>
              <a:t>1. Some people might want to do 2.</a:t>
            </a:r>
            <a:endParaRPr lang="en-US" dirty="0"/>
          </a:p>
        </p:txBody>
      </p:sp>
      <p:sp>
        <p:nvSpPr>
          <p:cNvPr id="4" name="Slide Number Placeholder 3"/>
          <p:cNvSpPr>
            <a:spLocks noGrp="1"/>
          </p:cNvSpPr>
          <p:nvPr>
            <p:ph type="sldNum" sz="quarter" idx="10"/>
          </p:nvPr>
        </p:nvSpPr>
        <p:spPr/>
        <p:txBody>
          <a:bodyPr/>
          <a:lstStyle/>
          <a:p>
            <a:fld id="{DC8D5F23-1B4D-9E40-BE18-D15A63E8E709}" type="slidenum">
              <a:rPr lang="en-US" smtClean="0"/>
              <a:t>34</a:t>
            </a:fld>
            <a:endParaRPr lang="en-US"/>
          </a:p>
        </p:txBody>
      </p:sp>
    </p:spTree>
    <p:extLst>
      <p:ext uri="{BB962C8B-B14F-4D97-AF65-F5344CB8AC3E}">
        <p14:creationId xmlns:p14="http://schemas.microsoft.com/office/powerpoint/2010/main" val="1013216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can do </a:t>
            </a:r>
            <a:r>
              <a:rPr lang="en-US" baseline="0" dirty="0"/>
              <a:t>1. Some people might want to do 2.</a:t>
            </a:r>
            <a:endParaRPr lang="en-US" dirty="0"/>
          </a:p>
        </p:txBody>
      </p:sp>
      <p:sp>
        <p:nvSpPr>
          <p:cNvPr id="4" name="Slide Number Placeholder 3"/>
          <p:cNvSpPr>
            <a:spLocks noGrp="1"/>
          </p:cNvSpPr>
          <p:nvPr>
            <p:ph type="sldNum" sz="quarter" idx="10"/>
          </p:nvPr>
        </p:nvSpPr>
        <p:spPr/>
        <p:txBody>
          <a:bodyPr/>
          <a:lstStyle/>
          <a:p>
            <a:fld id="{DC8D5F23-1B4D-9E40-BE18-D15A63E8E709}" type="slidenum">
              <a:rPr lang="en-US" smtClean="0"/>
              <a:t>35</a:t>
            </a:fld>
            <a:endParaRPr lang="en-US"/>
          </a:p>
        </p:txBody>
      </p:sp>
    </p:spTree>
    <p:extLst>
      <p:ext uri="{BB962C8B-B14F-4D97-AF65-F5344CB8AC3E}">
        <p14:creationId xmlns:p14="http://schemas.microsoft.com/office/powerpoint/2010/main" val="135970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8D5F23-1B4D-9E40-BE18-D15A63E8E709}" type="slidenum">
              <a:rPr lang="en-US" smtClean="0"/>
              <a:t>3</a:t>
            </a:fld>
            <a:endParaRPr lang="en-US"/>
          </a:p>
        </p:txBody>
      </p:sp>
    </p:spTree>
    <p:extLst>
      <p:ext uri="{BB962C8B-B14F-4D97-AF65-F5344CB8AC3E}">
        <p14:creationId xmlns:p14="http://schemas.microsoft.com/office/powerpoint/2010/main" val="1404971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can do </a:t>
            </a:r>
            <a:r>
              <a:rPr lang="en-US" baseline="0" dirty="0"/>
              <a:t>1. Some people might want to do 2.</a:t>
            </a:r>
            <a:endParaRPr lang="en-US" dirty="0"/>
          </a:p>
        </p:txBody>
      </p:sp>
      <p:sp>
        <p:nvSpPr>
          <p:cNvPr id="4" name="Slide Number Placeholder 3"/>
          <p:cNvSpPr>
            <a:spLocks noGrp="1"/>
          </p:cNvSpPr>
          <p:nvPr>
            <p:ph type="sldNum" sz="quarter" idx="10"/>
          </p:nvPr>
        </p:nvSpPr>
        <p:spPr/>
        <p:txBody>
          <a:bodyPr/>
          <a:lstStyle/>
          <a:p>
            <a:fld id="{DC8D5F23-1B4D-9E40-BE18-D15A63E8E709}" type="slidenum">
              <a:rPr lang="en-US" smtClean="0"/>
              <a:t>37</a:t>
            </a:fld>
            <a:endParaRPr lang="en-US"/>
          </a:p>
        </p:txBody>
      </p:sp>
    </p:spTree>
    <p:extLst>
      <p:ext uri="{BB962C8B-B14F-4D97-AF65-F5344CB8AC3E}">
        <p14:creationId xmlns:p14="http://schemas.microsoft.com/office/powerpoint/2010/main" val="1077104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30000" dirty="0"/>
              <a:t>1</a:t>
            </a:r>
            <a:r>
              <a:rPr lang="en-US" sz="1200" dirty="0"/>
              <a:t>Eckelman M J, Sherman J (2016). Environmental Impacts of the U.S. Health Care System and Effects on Public Health. </a:t>
            </a:r>
            <a:r>
              <a:rPr lang="en-US" sz="1200" i="1" dirty="0" err="1"/>
              <a:t>PLoS</a:t>
            </a:r>
            <a:r>
              <a:rPr lang="en-US" sz="1200" i="1" dirty="0"/>
              <a:t> ONE</a:t>
            </a:r>
            <a:r>
              <a:rPr lang="en-US" sz="1200" dirty="0"/>
              <a:t> 11(6): e0157014</a:t>
            </a:r>
          </a:p>
          <a:p>
            <a:r>
              <a:rPr lang="en-GB" sz="1200" baseline="30000" dirty="0"/>
              <a:t>2</a:t>
            </a:r>
            <a:r>
              <a:rPr lang="en-US" sz="1200" dirty="0"/>
              <a:t> Malik A, </a:t>
            </a:r>
            <a:r>
              <a:rPr lang="en-US" sz="1200" dirty="0" err="1"/>
              <a:t>Lenzen</a:t>
            </a:r>
            <a:r>
              <a:rPr lang="en-US" sz="1200" dirty="0"/>
              <a:t> M, McAlister S, </a:t>
            </a:r>
            <a:r>
              <a:rPr lang="en-US" sz="1200" dirty="0" err="1"/>
              <a:t>McGain</a:t>
            </a:r>
            <a:r>
              <a:rPr lang="en-US" sz="1200" dirty="0"/>
              <a:t> F. The carbon footprint of Australian health care. </a:t>
            </a:r>
            <a:r>
              <a:rPr lang="en-US" sz="1200" i="1" dirty="0"/>
              <a:t>Lancet Planetary Health </a:t>
            </a:r>
            <a:r>
              <a:rPr lang="en-US" sz="1200" dirty="0"/>
              <a:t>2(1): e27-35</a:t>
            </a:r>
          </a:p>
          <a:p>
            <a:r>
              <a:rPr lang="en-GB" sz="1200" baseline="30000" dirty="0"/>
              <a:t>3</a:t>
            </a:r>
            <a:r>
              <a:rPr lang="en-US" sz="1200" dirty="0"/>
              <a:t> Sustainable Development Unit. (2016). Carbon Footprint update for the NHS in England.</a:t>
            </a:r>
            <a:endParaRPr lang="en-US" dirty="0"/>
          </a:p>
        </p:txBody>
      </p:sp>
      <p:sp>
        <p:nvSpPr>
          <p:cNvPr id="4" name="Slide Number Placeholder 3"/>
          <p:cNvSpPr>
            <a:spLocks noGrp="1"/>
          </p:cNvSpPr>
          <p:nvPr>
            <p:ph type="sldNum" sz="quarter" idx="10"/>
          </p:nvPr>
        </p:nvSpPr>
        <p:spPr/>
        <p:txBody>
          <a:bodyPr/>
          <a:lstStyle/>
          <a:p>
            <a:fld id="{DC8D5F23-1B4D-9E40-BE18-D15A63E8E709}" type="slidenum">
              <a:rPr lang="en-US" smtClean="0"/>
              <a:t>4</a:t>
            </a:fld>
            <a:endParaRPr lang="en-US"/>
          </a:p>
        </p:txBody>
      </p:sp>
    </p:spTree>
    <p:extLst>
      <p:ext uri="{BB962C8B-B14F-4D97-AF65-F5344CB8AC3E}">
        <p14:creationId xmlns:p14="http://schemas.microsoft.com/office/powerpoint/2010/main" val="1281081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definition</a:t>
            </a:r>
            <a:r>
              <a:rPr lang="en-US" baseline="0" dirty="0"/>
              <a:t> – from the Sustainable Development Strategy for the NHS &amp; Social Care</a:t>
            </a:r>
            <a:endParaRPr lang="en-US" dirty="0"/>
          </a:p>
        </p:txBody>
      </p:sp>
      <p:sp>
        <p:nvSpPr>
          <p:cNvPr id="4" name="Slide Number Placeholder 3"/>
          <p:cNvSpPr>
            <a:spLocks noGrp="1"/>
          </p:cNvSpPr>
          <p:nvPr>
            <p:ph type="sldNum" sz="quarter" idx="10"/>
          </p:nvPr>
        </p:nvSpPr>
        <p:spPr/>
        <p:txBody>
          <a:bodyPr/>
          <a:lstStyle/>
          <a:p>
            <a:fld id="{DC8D5F23-1B4D-9E40-BE18-D15A63E8E709}" type="slidenum">
              <a:rPr lang="en-US" smtClean="0"/>
              <a:t>6</a:t>
            </a:fld>
            <a:endParaRPr lang="en-US"/>
          </a:p>
        </p:txBody>
      </p:sp>
    </p:spTree>
    <p:extLst>
      <p:ext uri="{BB962C8B-B14F-4D97-AF65-F5344CB8AC3E}">
        <p14:creationId xmlns:p14="http://schemas.microsoft.com/office/powerpoint/2010/main" val="75354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92075" y="744538"/>
            <a:ext cx="6610350" cy="371951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MS PGothic" charset="-128"/>
              </a:rPr>
              <a:t>Changes</a:t>
            </a:r>
            <a:r>
              <a:rPr lang="en-US" altLang="en-US" baseline="0" dirty="0">
                <a:ea typeface="MS PGothic" charset="-128"/>
              </a:rPr>
              <a:t> to clinical systems needed</a:t>
            </a:r>
            <a:r>
              <a:rPr lang="is-IS" altLang="en-US" baseline="0" dirty="0">
                <a:ea typeface="MS PGothic" charset="-128"/>
              </a:rPr>
              <a:t>…</a:t>
            </a:r>
            <a:endParaRPr lang="en-US" altLang="en-US" dirty="0">
              <a:ea typeface="MS PGothic" charset="-128"/>
            </a:endParaRPr>
          </a:p>
          <a:p>
            <a:endParaRPr lang="en-US" altLang="en-US" dirty="0">
              <a:ea typeface="MS PGothic" charset="-128"/>
            </a:endParaRPr>
          </a:p>
          <a:p>
            <a:endParaRPr lang="en-US" altLang="en-US" dirty="0">
              <a:ea typeface="MS PGothic" charset="-128"/>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80AA71DA-032C-2246-AC6E-C8B45FEF9B57}" type="slidenum">
              <a:rPr lang="en-GB" altLang="en-US"/>
              <a:pPr>
                <a:spcBef>
                  <a:spcPct val="0"/>
                </a:spcBef>
              </a:pPr>
              <a:t>7</a:t>
            </a:fld>
            <a:endParaRPr lang="en-GB" altLang="en-US"/>
          </a:p>
        </p:txBody>
      </p:sp>
    </p:spTree>
    <p:extLst>
      <p:ext uri="{BB962C8B-B14F-4D97-AF65-F5344CB8AC3E}">
        <p14:creationId xmlns:p14="http://schemas.microsoft.com/office/powerpoint/2010/main" val="429180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600" b="1" dirty="0"/>
              <a:t>“Policy goal: Placing sustainability at the heart of NHS decision-making”</a:t>
            </a:r>
            <a:endParaRPr lang="en-US" sz="1200" dirty="0"/>
          </a:p>
          <a:p>
            <a:pPr algn="l"/>
            <a:r>
              <a:rPr lang="en-US" sz="1200" dirty="0"/>
              <a:t>Leading for Quality - the Foundation for Healthcare over the Next Decade. The Royal College of Physicians. (2010) </a:t>
            </a:r>
          </a:p>
          <a:p>
            <a:endParaRPr lang="en-US" dirty="0"/>
          </a:p>
          <a:p>
            <a:r>
              <a:rPr lang="en-GB" sz="1200" i="1" kern="1200" dirty="0">
                <a:solidFill>
                  <a:schemeClr val="tx1"/>
                </a:solidFill>
                <a:effectLst/>
                <a:latin typeface="+mn-lt"/>
                <a:ea typeface="+mn-ea"/>
                <a:cs typeface="+mn-cs"/>
              </a:rPr>
              <a:t>“healthcare should be considered not only in terms of what can be delivered to an individual today, but also to the population in general and the patients of the future.” </a:t>
            </a:r>
          </a:p>
          <a:p>
            <a:r>
              <a:rPr lang="en-GB" sz="1200" i="1" kern="1200" dirty="0">
                <a:solidFill>
                  <a:schemeClr val="tx1"/>
                </a:solidFill>
                <a:effectLst/>
                <a:latin typeface="+mn-lt"/>
                <a:ea typeface="+mn-ea"/>
                <a:cs typeface="+mn-cs"/>
              </a:rPr>
              <a:t>Atkinson et al (2010)</a:t>
            </a:r>
            <a:endParaRPr lang="en-US" dirty="0"/>
          </a:p>
        </p:txBody>
      </p:sp>
      <p:sp>
        <p:nvSpPr>
          <p:cNvPr id="4" name="Slide Number Placeholder 3"/>
          <p:cNvSpPr>
            <a:spLocks noGrp="1"/>
          </p:cNvSpPr>
          <p:nvPr>
            <p:ph type="sldNum" sz="quarter" idx="10"/>
          </p:nvPr>
        </p:nvSpPr>
        <p:spPr/>
        <p:txBody>
          <a:bodyPr/>
          <a:lstStyle/>
          <a:p>
            <a:fld id="{FB7C6D50-D5EE-7A40-8431-079F9635C2D4}" type="slidenum">
              <a:rPr lang="en-US" smtClean="0"/>
              <a:t>10</a:t>
            </a:fld>
            <a:endParaRPr lang="en-US"/>
          </a:p>
        </p:txBody>
      </p:sp>
    </p:spTree>
    <p:extLst>
      <p:ext uri="{BB962C8B-B14F-4D97-AF65-F5344CB8AC3E}">
        <p14:creationId xmlns:p14="http://schemas.microsoft.com/office/powerpoint/2010/main" val="541502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Centre</a:t>
            </a:r>
            <a:r>
              <a:rPr lang="en-GB" baseline="0" dirty="0"/>
              <a:t> for Sustainable Healthcare 4 principles of sustainable clinical practice.</a:t>
            </a:r>
            <a:endParaRPr lang="en-US" dirty="0"/>
          </a:p>
        </p:txBody>
      </p:sp>
      <p:sp>
        <p:nvSpPr>
          <p:cNvPr id="4" name="Slide Number Placeholder 3"/>
          <p:cNvSpPr>
            <a:spLocks noGrp="1"/>
          </p:cNvSpPr>
          <p:nvPr>
            <p:ph type="sldNum" sz="quarter" idx="10"/>
          </p:nvPr>
        </p:nvSpPr>
        <p:spPr/>
        <p:txBody>
          <a:bodyPr/>
          <a:lstStyle/>
          <a:p>
            <a:fld id="{DC8D5F23-1B4D-9E40-BE18-D15A63E8E709}" type="slidenum">
              <a:rPr lang="en-US" smtClean="0"/>
              <a:t>11</a:t>
            </a:fld>
            <a:endParaRPr lang="en-US"/>
          </a:p>
        </p:txBody>
      </p:sp>
    </p:spTree>
    <p:extLst>
      <p:ext uri="{BB962C8B-B14F-4D97-AF65-F5344CB8AC3E}">
        <p14:creationId xmlns:p14="http://schemas.microsoft.com/office/powerpoint/2010/main" val="822784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ＭＳ Ｐゴシック" charset="0"/>
                <a:cs typeface="ＭＳ Ｐゴシック" charset="0"/>
              </a:rPr>
              <a:t>The Seven Capitals Matrix is a holistic way of identifying the resources available to the NHS for delivering health improvement. </a:t>
            </a:r>
          </a:p>
          <a:p>
            <a:endParaRPr lang="en-GB" sz="1200" b="0" i="0" u="none" strike="noStrike" kern="1200" baseline="0" dirty="0">
              <a:solidFill>
                <a:schemeClr val="tx1"/>
              </a:solidFill>
              <a:latin typeface="+mn-lt"/>
              <a:ea typeface="ＭＳ Ｐゴシック" charset="0"/>
            </a:endParaRPr>
          </a:p>
          <a:p>
            <a:r>
              <a:rPr lang="en-GB" sz="1200" b="0" i="0" u="none" strike="noStrike" kern="1200" baseline="0" dirty="0">
                <a:solidFill>
                  <a:schemeClr val="tx1"/>
                </a:solidFill>
                <a:latin typeface="+mn-lt"/>
                <a:ea typeface="ＭＳ Ｐゴシック" charset="0"/>
                <a:cs typeface="ＭＳ Ｐゴシック" charset="0"/>
              </a:rPr>
              <a:t>Matrix encompasses </a:t>
            </a:r>
            <a:r>
              <a:rPr lang="en-GB" sz="1200" b="0" i="1" u="none" strike="noStrike" kern="1200" baseline="0" dirty="0">
                <a:solidFill>
                  <a:schemeClr val="tx1"/>
                </a:solidFill>
                <a:latin typeface="+mn-lt"/>
                <a:ea typeface="ＭＳ Ｐゴシック" charset="0"/>
                <a:cs typeface="ＭＳ Ｐゴシック" charset="0"/>
              </a:rPr>
              <a:t>al</a:t>
            </a:r>
            <a:r>
              <a:rPr lang="en-GB" sz="1200" b="0" i="0" u="none" strike="noStrike" kern="1200" baseline="0" dirty="0">
                <a:solidFill>
                  <a:schemeClr val="tx1"/>
                </a:solidFill>
                <a:latin typeface="+mn-lt"/>
                <a:ea typeface="ＭＳ Ｐゴシック" charset="0"/>
                <a:cs typeface="ＭＳ Ｐゴシック" charset="0"/>
              </a:rPr>
              <a:t>l of the resources available for driving health improvement, including </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ＭＳ Ｐゴシック" charset="0"/>
                <a:cs typeface="ＭＳ Ｐゴシック" charset="0"/>
              </a:rPr>
              <a:t>both public health and clinical domains, </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ＭＳ Ｐゴシック" charset="0"/>
                <a:cs typeface="ＭＳ Ｐゴシック" charset="0"/>
              </a:rPr>
              <a:t>resources outside direct NHS control as well as those within it, </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ＭＳ Ｐゴシック" charset="0"/>
                <a:cs typeface="ＭＳ Ｐゴシック" charset="0"/>
              </a:rPr>
              <a:t>and patients’ role in maintaining their health and contributing to their care. </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ＭＳ Ｐゴシック" charset="0"/>
              </a:rPr>
              <a:t>Motivated and skilled staff</a:t>
            </a:r>
            <a:endParaRPr lang="en-US" dirty="0"/>
          </a:p>
        </p:txBody>
      </p:sp>
      <p:sp>
        <p:nvSpPr>
          <p:cNvPr id="4" name="Slide Number Placeholder 3"/>
          <p:cNvSpPr>
            <a:spLocks noGrp="1"/>
          </p:cNvSpPr>
          <p:nvPr>
            <p:ph type="sldNum" sz="quarter" idx="10"/>
          </p:nvPr>
        </p:nvSpPr>
        <p:spPr/>
        <p:txBody>
          <a:bodyPr/>
          <a:lstStyle/>
          <a:p>
            <a:pPr>
              <a:defRPr/>
            </a:pPr>
            <a:fld id="{CE73D1C3-5E19-4D4C-ACC6-2DE31EB7090D}" type="slidenum">
              <a:rPr lang="en-US" smtClean="0"/>
              <a:pPr>
                <a:defRPr/>
              </a:pPr>
              <a:t>17</a:t>
            </a:fld>
            <a:endParaRPr lang="en-US"/>
          </a:p>
        </p:txBody>
      </p:sp>
    </p:spTree>
    <p:extLst>
      <p:ext uri="{BB962C8B-B14F-4D97-AF65-F5344CB8AC3E}">
        <p14:creationId xmlns:p14="http://schemas.microsoft.com/office/powerpoint/2010/main" val="1839816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ＭＳ Ｐゴシック" charset="0"/>
                <a:cs typeface="ＭＳ Ｐゴシック" charset="0"/>
              </a:rPr>
              <a:t>The Seven Capitals Matrix is a holistic way of identifying the resources available to the NHS for delivering health improvement. </a:t>
            </a:r>
          </a:p>
          <a:p>
            <a:endParaRPr lang="en-GB" sz="1200" b="0" i="0" u="none" strike="noStrike" kern="1200" baseline="0" dirty="0">
              <a:solidFill>
                <a:schemeClr val="tx1"/>
              </a:solidFill>
              <a:latin typeface="+mn-lt"/>
              <a:ea typeface="ＭＳ Ｐゴシック" charset="0"/>
            </a:endParaRPr>
          </a:p>
          <a:p>
            <a:r>
              <a:rPr lang="en-GB" sz="1200" b="0" i="0" u="none" strike="noStrike" kern="1200" baseline="0" dirty="0">
                <a:solidFill>
                  <a:schemeClr val="tx1"/>
                </a:solidFill>
                <a:latin typeface="+mn-lt"/>
                <a:ea typeface="ＭＳ Ｐゴシック" charset="0"/>
                <a:cs typeface="ＭＳ Ｐゴシック" charset="0"/>
              </a:rPr>
              <a:t>Matrix encompasses </a:t>
            </a:r>
            <a:r>
              <a:rPr lang="en-GB" sz="1200" b="0" i="1" u="none" strike="noStrike" kern="1200" baseline="0" dirty="0">
                <a:solidFill>
                  <a:schemeClr val="tx1"/>
                </a:solidFill>
                <a:latin typeface="+mn-lt"/>
                <a:ea typeface="ＭＳ Ｐゴシック" charset="0"/>
                <a:cs typeface="ＭＳ Ｐゴシック" charset="0"/>
              </a:rPr>
              <a:t>al</a:t>
            </a:r>
            <a:r>
              <a:rPr lang="en-GB" sz="1200" b="0" i="0" u="none" strike="noStrike" kern="1200" baseline="0" dirty="0">
                <a:solidFill>
                  <a:schemeClr val="tx1"/>
                </a:solidFill>
                <a:latin typeface="+mn-lt"/>
                <a:ea typeface="ＭＳ Ｐゴシック" charset="0"/>
                <a:cs typeface="ＭＳ Ｐゴシック" charset="0"/>
              </a:rPr>
              <a:t>l of the resources available for driving health improvement, including </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ＭＳ Ｐゴシック" charset="0"/>
                <a:cs typeface="ＭＳ Ｐゴシック" charset="0"/>
              </a:rPr>
              <a:t>both public health and clinical domains, </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ＭＳ Ｐゴシック" charset="0"/>
                <a:cs typeface="ＭＳ Ｐゴシック" charset="0"/>
              </a:rPr>
              <a:t>resources outside direct NHS control as well as those within it, </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ＭＳ Ｐゴシック" charset="0"/>
                <a:cs typeface="ＭＳ Ｐゴシック" charset="0"/>
              </a:rPr>
              <a:t>and patients’ role in maintaining their health and contributing to their care. </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ＭＳ Ｐゴシック" charset="0"/>
              </a:rPr>
              <a:t>Motivated and skilled staff</a:t>
            </a:r>
            <a:endParaRPr lang="en-US" dirty="0"/>
          </a:p>
        </p:txBody>
      </p:sp>
      <p:sp>
        <p:nvSpPr>
          <p:cNvPr id="4" name="Slide Number Placeholder 3"/>
          <p:cNvSpPr>
            <a:spLocks noGrp="1"/>
          </p:cNvSpPr>
          <p:nvPr>
            <p:ph type="sldNum" sz="quarter" idx="10"/>
          </p:nvPr>
        </p:nvSpPr>
        <p:spPr/>
        <p:txBody>
          <a:bodyPr/>
          <a:lstStyle/>
          <a:p>
            <a:pPr>
              <a:defRPr/>
            </a:pPr>
            <a:fld id="{CE73D1C3-5E19-4D4C-ACC6-2DE31EB7090D}" type="slidenum">
              <a:rPr lang="en-US" smtClean="0"/>
              <a:pPr>
                <a:defRPr/>
              </a:pPr>
              <a:t>18</a:t>
            </a:fld>
            <a:endParaRPr lang="en-US"/>
          </a:p>
        </p:txBody>
      </p:sp>
    </p:spTree>
    <p:extLst>
      <p:ext uri="{BB962C8B-B14F-4D97-AF65-F5344CB8AC3E}">
        <p14:creationId xmlns:p14="http://schemas.microsoft.com/office/powerpoint/2010/main" val="539939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F23FB-23AC-46D1-9640-285393161E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A3014A2-012A-4912-A0B8-A8BFE3949C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85FE7F-77E5-414B-87D7-D0A18A51267F}"/>
              </a:ext>
            </a:extLst>
          </p:cNvPr>
          <p:cNvSpPr>
            <a:spLocks noGrp="1"/>
          </p:cNvSpPr>
          <p:nvPr>
            <p:ph type="dt" sz="half" idx="10"/>
          </p:nvPr>
        </p:nvSpPr>
        <p:spPr/>
        <p:txBody>
          <a:bodyPr/>
          <a:lstStyle/>
          <a:p>
            <a:fld id="{346B9CBC-1273-4793-8516-509AA3C41ED2}" type="datetimeFigureOut">
              <a:rPr lang="en-GB" smtClean="0"/>
              <a:t>11/04/2023</a:t>
            </a:fld>
            <a:endParaRPr lang="en-GB"/>
          </a:p>
        </p:txBody>
      </p:sp>
      <p:sp>
        <p:nvSpPr>
          <p:cNvPr id="5" name="Footer Placeholder 4">
            <a:extLst>
              <a:ext uri="{FF2B5EF4-FFF2-40B4-BE49-F238E27FC236}">
                <a16:creationId xmlns:a16="http://schemas.microsoft.com/office/drawing/2014/main" id="{9F6443C8-E24F-4144-8F4E-D15BF7565A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00DE09-D647-4B17-BC8D-546A517FB463}"/>
              </a:ext>
            </a:extLst>
          </p:cNvPr>
          <p:cNvSpPr>
            <a:spLocks noGrp="1"/>
          </p:cNvSpPr>
          <p:nvPr>
            <p:ph type="sldNum" sz="quarter" idx="12"/>
          </p:nvPr>
        </p:nvSpPr>
        <p:spPr/>
        <p:txBody>
          <a:bodyPr/>
          <a:lstStyle/>
          <a:p>
            <a:fld id="{74F6AF01-5607-4B6A-ACCC-387139FC03F5}" type="slidenum">
              <a:rPr lang="en-GB" smtClean="0"/>
              <a:t>‹#›</a:t>
            </a:fld>
            <a:endParaRPr lang="en-GB"/>
          </a:p>
        </p:txBody>
      </p:sp>
    </p:spTree>
    <p:extLst>
      <p:ext uri="{BB962C8B-B14F-4D97-AF65-F5344CB8AC3E}">
        <p14:creationId xmlns:p14="http://schemas.microsoft.com/office/powerpoint/2010/main" val="2159946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F1554-2E37-4423-BEF2-3D375D301D7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C43AC61-FD11-4A3F-90CB-1B511F144C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6E33FD-F5E5-4641-8A2B-8E018B1427CA}"/>
              </a:ext>
            </a:extLst>
          </p:cNvPr>
          <p:cNvSpPr>
            <a:spLocks noGrp="1"/>
          </p:cNvSpPr>
          <p:nvPr>
            <p:ph type="dt" sz="half" idx="10"/>
          </p:nvPr>
        </p:nvSpPr>
        <p:spPr/>
        <p:txBody>
          <a:bodyPr/>
          <a:lstStyle/>
          <a:p>
            <a:fld id="{346B9CBC-1273-4793-8516-509AA3C41ED2}" type="datetimeFigureOut">
              <a:rPr lang="en-GB" smtClean="0"/>
              <a:t>11/04/2023</a:t>
            </a:fld>
            <a:endParaRPr lang="en-GB"/>
          </a:p>
        </p:txBody>
      </p:sp>
      <p:sp>
        <p:nvSpPr>
          <p:cNvPr id="5" name="Footer Placeholder 4">
            <a:extLst>
              <a:ext uri="{FF2B5EF4-FFF2-40B4-BE49-F238E27FC236}">
                <a16:creationId xmlns:a16="http://schemas.microsoft.com/office/drawing/2014/main" id="{18C0660E-F48F-42CA-8C09-5508F8CC77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74A48C-7C97-4EC0-A086-0495206722F8}"/>
              </a:ext>
            </a:extLst>
          </p:cNvPr>
          <p:cNvSpPr>
            <a:spLocks noGrp="1"/>
          </p:cNvSpPr>
          <p:nvPr>
            <p:ph type="sldNum" sz="quarter" idx="12"/>
          </p:nvPr>
        </p:nvSpPr>
        <p:spPr/>
        <p:txBody>
          <a:bodyPr/>
          <a:lstStyle/>
          <a:p>
            <a:fld id="{74F6AF01-5607-4B6A-ACCC-387139FC03F5}" type="slidenum">
              <a:rPr lang="en-GB" smtClean="0"/>
              <a:t>‹#›</a:t>
            </a:fld>
            <a:endParaRPr lang="en-GB"/>
          </a:p>
        </p:txBody>
      </p:sp>
    </p:spTree>
    <p:extLst>
      <p:ext uri="{BB962C8B-B14F-4D97-AF65-F5344CB8AC3E}">
        <p14:creationId xmlns:p14="http://schemas.microsoft.com/office/powerpoint/2010/main" val="271912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3900D5-7072-410C-81EA-851261227B6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0829E9-7E37-4819-BE07-00E8A38C8F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73DBB8-2B44-46AD-9A0A-E727A3099FAD}"/>
              </a:ext>
            </a:extLst>
          </p:cNvPr>
          <p:cNvSpPr>
            <a:spLocks noGrp="1"/>
          </p:cNvSpPr>
          <p:nvPr>
            <p:ph type="dt" sz="half" idx="10"/>
          </p:nvPr>
        </p:nvSpPr>
        <p:spPr/>
        <p:txBody>
          <a:bodyPr/>
          <a:lstStyle/>
          <a:p>
            <a:fld id="{346B9CBC-1273-4793-8516-509AA3C41ED2}" type="datetimeFigureOut">
              <a:rPr lang="en-GB" smtClean="0"/>
              <a:t>11/04/2023</a:t>
            </a:fld>
            <a:endParaRPr lang="en-GB"/>
          </a:p>
        </p:txBody>
      </p:sp>
      <p:sp>
        <p:nvSpPr>
          <p:cNvPr id="5" name="Footer Placeholder 4">
            <a:extLst>
              <a:ext uri="{FF2B5EF4-FFF2-40B4-BE49-F238E27FC236}">
                <a16:creationId xmlns:a16="http://schemas.microsoft.com/office/drawing/2014/main" id="{02C574BB-7069-4505-A620-147905B631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367AE6-5485-4E82-80E7-14A2BC0AEFB0}"/>
              </a:ext>
            </a:extLst>
          </p:cNvPr>
          <p:cNvSpPr>
            <a:spLocks noGrp="1"/>
          </p:cNvSpPr>
          <p:nvPr>
            <p:ph type="sldNum" sz="quarter" idx="12"/>
          </p:nvPr>
        </p:nvSpPr>
        <p:spPr/>
        <p:txBody>
          <a:bodyPr/>
          <a:lstStyle/>
          <a:p>
            <a:fld id="{74F6AF01-5607-4B6A-ACCC-387139FC03F5}" type="slidenum">
              <a:rPr lang="en-GB" smtClean="0"/>
              <a:t>‹#›</a:t>
            </a:fld>
            <a:endParaRPr lang="en-GB"/>
          </a:p>
        </p:txBody>
      </p:sp>
    </p:spTree>
    <p:extLst>
      <p:ext uri="{BB962C8B-B14F-4D97-AF65-F5344CB8AC3E}">
        <p14:creationId xmlns:p14="http://schemas.microsoft.com/office/powerpoint/2010/main" val="2057366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4EC10A4-C62D-3846-A25B-EB583BC5B4E4}" type="datetimeFigureOut">
              <a:rPr lang="en-GB"/>
              <a:pPr>
                <a:defRPr/>
              </a:pPr>
              <a:t>11/04/2023</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0ECF80AD-DEC5-0F40-97C0-2B8C551121DE}" type="slidenum">
              <a:rPr lang="en-GB"/>
              <a:pPr>
                <a:defRPr/>
              </a:pPr>
              <a:t>‹#›</a:t>
            </a:fld>
            <a:endParaRPr lang="en-GB"/>
          </a:p>
        </p:txBody>
      </p:sp>
    </p:spTree>
    <p:extLst>
      <p:ext uri="{BB962C8B-B14F-4D97-AF65-F5344CB8AC3E}">
        <p14:creationId xmlns:p14="http://schemas.microsoft.com/office/powerpoint/2010/main" val="2397492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37BF2-7971-4BAF-A861-FE170AA6D4E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C087222-C505-437D-8757-03F53BE0B8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6E962F-8B27-4810-BB67-024CE318FB0D}"/>
              </a:ext>
            </a:extLst>
          </p:cNvPr>
          <p:cNvSpPr>
            <a:spLocks noGrp="1"/>
          </p:cNvSpPr>
          <p:nvPr>
            <p:ph type="dt" sz="half" idx="10"/>
          </p:nvPr>
        </p:nvSpPr>
        <p:spPr/>
        <p:txBody>
          <a:bodyPr/>
          <a:lstStyle/>
          <a:p>
            <a:fld id="{346B9CBC-1273-4793-8516-509AA3C41ED2}" type="datetimeFigureOut">
              <a:rPr lang="en-GB" smtClean="0"/>
              <a:t>11/04/2023</a:t>
            </a:fld>
            <a:endParaRPr lang="en-GB"/>
          </a:p>
        </p:txBody>
      </p:sp>
      <p:sp>
        <p:nvSpPr>
          <p:cNvPr id="5" name="Footer Placeholder 4">
            <a:extLst>
              <a:ext uri="{FF2B5EF4-FFF2-40B4-BE49-F238E27FC236}">
                <a16:creationId xmlns:a16="http://schemas.microsoft.com/office/drawing/2014/main" id="{769875CB-D7BD-4998-AC01-3DB65818B0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320502-9284-41BE-944C-D13FE0B6D2A3}"/>
              </a:ext>
            </a:extLst>
          </p:cNvPr>
          <p:cNvSpPr>
            <a:spLocks noGrp="1"/>
          </p:cNvSpPr>
          <p:nvPr>
            <p:ph type="sldNum" sz="quarter" idx="12"/>
          </p:nvPr>
        </p:nvSpPr>
        <p:spPr/>
        <p:txBody>
          <a:bodyPr/>
          <a:lstStyle/>
          <a:p>
            <a:fld id="{74F6AF01-5607-4B6A-ACCC-387139FC03F5}" type="slidenum">
              <a:rPr lang="en-GB" smtClean="0"/>
              <a:t>‹#›</a:t>
            </a:fld>
            <a:endParaRPr lang="en-GB"/>
          </a:p>
        </p:txBody>
      </p:sp>
    </p:spTree>
    <p:extLst>
      <p:ext uri="{BB962C8B-B14F-4D97-AF65-F5344CB8AC3E}">
        <p14:creationId xmlns:p14="http://schemas.microsoft.com/office/powerpoint/2010/main" val="3729829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DBD9D-7AB6-4F1B-8FA1-EE4240D4F8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4EC4596-30B1-483D-A28F-B02F21BCE9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103ECC-1B7B-4E28-BFC9-7FA2CBCA3920}"/>
              </a:ext>
            </a:extLst>
          </p:cNvPr>
          <p:cNvSpPr>
            <a:spLocks noGrp="1"/>
          </p:cNvSpPr>
          <p:nvPr>
            <p:ph type="dt" sz="half" idx="10"/>
          </p:nvPr>
        </p:nvSpPr>
        <p:spPr/>
        <p:txBody>
          <a:bodyPr/>
          <a:lstStyle/>
          <a:p>
            <a:fld id="{346B9CBC-1273-4793-8516-509AA3C41ED2}" type="datetimeFigureOut">
              <a:rPr lang="en-GB" smtClean="0"/>
              <a:t>11/04/2023</a:t>
            </a:fld>
            <a:endParaRPr lang="en-GB"/>
          </a:p>
        </p:txBody>
      </p:sp>
      <p:sp>
        <p:nvSpPr>
          <p:cNvPr id="5" name="Footer Placeholder 4">
            <a:extLst>
              <a:ext uri="{FF2B5EF4-FFF2-40B4-BE49-F238E27FC236}">
                <a16:creationId xmlns:a16="http://schemas.microsoft.com/office/drawing/2014/main" id="{BE1BD4E2-AE5A-4F0F-B70A-95041A4A4A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799003-9A95-4D03-B45B-FC8E26C4212A}"/>
              </a:ext>
            </a:extLst>
          </p:cNvPr>
          <p:cNvSpPr>
            <a:spLocks noGrp="1"/>
          </p:cNvSpPr>
          <p:nvPr>
            <p:ph type="sldNum" sz="quarter" idx="12"/>
          </p:nvPr>
        </p:nvSpPr>
        <p:spPr/>
        <p:txBody>
          <a:bodyPr/>
          <a:lstStyle/>
          <a:p>
            <a:fld id="{74F6AF01-5607-4B6A-ACCC-387139FC03F5}" type="slidenum">
              <a:rPr lang="en-GB" smtClean="0"/>
              <a:t>‹#›</a:t>
            </a:fld>
            <a:endParaRPr lang="en-GB"/>
          </a:p>
        </p:txBody>
      </p:sp>
    </p:spTree>
    <p:extLst>
      <p:ext uri="{BB962C8B-B14F-4D97-AF65-F5344CB8AC3E}">
        <p14:creationId xmlns:p14="http://schemas.microsoft.com/office/powerpoint/2010/main" val="3629624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C0FAB-7717-4F23-BC51-27513C93855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649ADAD-BD14-4F93-9A60-1B6C9A7276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5DB5660-3FCB-4785-8B5E-B36617BE8D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391EC3-4F23-4B9D-9A63-00015A30887D}"/>
              </a:ext>
            </a:extLst>
          </p:cNvPr>
          <p:cNvSpPr>
            <a:spLocks noGrp="1"/>
          </p:cNvSpPr>
          <p:nvPr>
            <p:ph type="dt" sz="half" idx="10"/>
          </p:nvPr>
        </p:nvSpPr>
        <p:spPr/>
        <p:txBody>
          <a:bodyPr/>
          <a:lstStyle/>
          <a:p>
            <a:fld id="{346B9CBC-1273-4793-8516-509AA3C41ED2}" type="datetimeFigureOut">
              <a:rPr lang="en-GB" smtClean="0"/>
              <a:t>11/04/2023</a:t>
            </a:fld>
            <a:endParaRPr lang="en-GB"/>
          </a:p>
        </p:txBody>
      </p:sp>
      <p:sp>
        <p:nvSpPr>
          <p:cNvPr id="6" name="Footer Placeholder 5">
            <a:extLst>
              <a:ext uri="{FF2B5EF4-FFF2-40B4-BE49-F238E27FC236}">
                <a16:creationId xmlns:a16="http://schemas.microsoft.com/office/drawing/2014/main" id="{C6C2AAA9-A725-4764-8A86-7F16A40279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7B902D-0654-4D1F-ABC9-74144E675879}"/>
              </a:ext>
            </a:extLst>
          </p:cNvPr>
          <p:cNvSpPr>
            <a:spLocks noGrp="1"/>
          </p:cNvSpPr>
          <p:nvPr>
            <p:ph type="sldNum" sz="quarter" idx="12"/>
          </p:nvPr>
        </p:nvSpPr>
        <p:spPr/>
        <p:txBody>
          <a:bodyPr/>
          <a:lstStyle/>
          <a:p>
            <a:fld id="{74F6AF01-5607-4B6A-ACCC-387139FC03F5}" type="slidenum">
              <a:rPr lang="en-GB" smtClean="0"/>
              <a:t>‹#›</a:t>
            </a:fld>
            <a:endParaRPr lang="en-GB"/>
          </a:p>
        </p:txBody>
      </p:sp>
    </p:spTree>
    <p:extLst>
      <p:ext uri="{BB962C8B-B14F-4D97-AF65-F5344CB8AC3E}">
        <p14:creationId xmlns:p14="http://schemas.microsoft.com/office/powerpoint/2010/main" val="2342787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75D69-F537-4607-B424-58EB11763EB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FB75EC1-8E26-4106-BF61-63E8C50002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4BC540-4F5F-4FC9-9631-ABC43BC021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2194846-A81C-40B8-900F-76CFAF52E9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BD96F5-6B55-413C-8978-6A3E69530C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CC41E1C-52E2-4E98-A0A2-1C47E01B1BE9}"/>
              </a:ext>
            </a:extLst>
          </p:cNvPr>
          <p:cNvSpPr>
            <a:spLocks noGrp="1"/>
          </p:cNvSpPr>
          <p:nvPr>
            <p:ph type="dt" sz="half" idx="10"/>
          </p:nvPr>
        </p:nvSpPr>
        <p:spPr/>
        <p:txBody>
          <a:bodyPr/>
          <a:lstStyle/>
          <a:p>
            <a:fld id="{346B9CBC-1273-4793-8516-509AA3C41ED2}" type="datetimeFigureOut">
              <a:rPr lang="en-GB" smtClean="0"/>
              <a:t>11/04/2023</a:t>
            </a:fld>
            <a:endParaRPr lang="en-GB"/>
          </a:p>
        </p:txBody>
      </p:sp>
      <p:sp>
        <p:nvSpPr>
          <p:cNvPr id="8" name="Footer Placeholder 7">
            <a:extLst>
              <a:ext uri="{FF2B5EF4-FFF2-40B4-BE49-F238E27FC236}">
                <a16:creationId xmlns:a16="http://schemas.microsoft.com/office/drawing/2014/main" id="{33D456CA-6F7D-431D-BE25-E579DCA94D3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25B59F9-5E3A-4222-9225-ADE5F0B4BC39}"/>
              </a:ext>
            </a:extLst>
          </p:cNvPr>
          <p:cNvSpPr>
            <a:spLocks noGrp="1"/>
          </p:cNvSpPr>
          <p:nvPr>
            <p:ph type="sldNum" sz="quarter" idx="12"/>
          </p:nvPr>
        </p:nvSpPr>
        <p:spPr/>
        <p:txBody>
          <a:bodyPr/>
          <a:lstStyle/>
          <a:p>
            <a:fld id="{74F6AF01-5607-4B6A-ACCC-387139FC03F5}" type="slidenum">
              <a:rPr lang="en-GB" smtClean="0"/>
              <a:t>‹#›</a:t>
            </a:fld>
            <a:endParaRPr lang="en-GB"/>
          </a:p>
        </p:txBody>
      </p:sp>
    </p:spTree>
    <p:extLst>
      <p:ext uri="{BB962C8B-B14F-4D97-AF65-F5344CB8AC3E}">
        <p14:creationId xmlns:p14="http://schemas.microsoft.com/office/powerpoint/2010/main" val="570455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5B4FC-493B-4A49-A1D4-19DBBDCEBF1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9A55B95-012F-4F02-86F1-8DD5D58529A0}"/>
              </a:ext>
            </a:extLst>
          </p:cNvPr>
          <p:cNvSpPr>
            <a:spLocks noGrp="1"/>
          </p:cNvSpPr>
          <p:nvPr>
            <p:ph type="dt" sz="half" idx="10"/>
          </p:nvPr>
        </p:nvSpPr>
        <p:spPr/>
        <p:txBody>
          <a:bodyPr/>
          <a:lstStyle/>
          <a:p>
            <a:fld id="{346B9CBC-1273-4793-8516-509AA3C41ED2}" type="datetimeFigureOut">
              <a:rPr lang="en-GB" smtClean="0"/>
              <a:t>11/04/2023</a:t>
            </a:fld>
            <a:endParaRPr lang="en-GB"/>
          </a:p>
        </p:txBody>
      </p:sp>
      <p:sp>
        <p:nvSpPr>
          <p:cNvPr id="4" name="Footer Placeholder 3">
            <a:extLst>
              <a:ext uri="{FF2B5EF4-FFF2-40B4-BE49-F238E27FC236}">
                <a16:creationId xmlns:a16="http://schemas.microsoft.com/office/drawing/2014/main" id="{67783BB2-0AF0-4B43-902C-2C8E11BAEC4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F7CF25-A1B1-41B3-A687-4E966F55812C}"/>
              </a:ext>
            </a:extLst>
          </p:cNvPr>
          <p:cNvSpPr>
            <a:spLocks noGrp="1"/>
          </p:cNvSpPr>
          <p:nvPr>
            <p:ph type="sldNum" sz="quarter" idx="12"/>
          </p:nvPr>
        </p:nvSpPr>
        <p:spPr/>
        <p:txBody>
          <a:bodyPr/>
          <a:lstStyle/>
          <a:p>
            <a:fld id="{74F6AF01-5607-4B6A-ACCC-387139FC03F5}" type="slidenum">
              <a:rPr lang="en-GB" smtClean="0"/>
              <a:t>‹#›</a:t>
            </a:fld>
            <a:endParaRPr lang="en-GB"/>
          </a:p>
        </p:txBody>
      </p:sp>
    </p:spTree>
    <p:extLst>
      <p:ext uri="{BB962C8B-B14F-4D97-AF65-F5344CB8AC3E}">
        <p14:creationId xmlns:p14="http://schemas.microsoft.com/office/powerpoint/2010/main" val="4115207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B7F396-EFAF-4B5A-BA90-F27FC8B811B8}"/>
              </a:ext>
            </a:extLst>
          </p:cNvPr>
          <p:cNvSpPr>
            <a:spLocks noGrp="1"/>
          </p:cNvSpPr>
          <p:nvPr>
            <p:ph type="dt" sz="half" idx="10"/>
          </p:nvPr>
        </p:nvSpPr>
        <p:spPr/>
        <p:txBody>
          <a:bodyPr/>
          <a:lstStyle/>
          <a:p>
            <a:fld id="{346B9CBC-1273-4793-8516-509AA3C41ED2}" type="datetimeFigureOut">
              <a:rPr lang="en-GB" smtClean="0"/>
              <a:t>11/04/2023</a:t>
            </a:fld>
            <a:endParaRPr lang="en-GB"/>
          </a:p>
        </p:txBody>
      </p:sp>
      <p:sp>
        <p:nvSpPr>
          <p:cNvPr id="3" name="Footer Placeholder 2">
            <a:extLst>
              <a:ext uri="{FF2B5EF4-FFF2-40B4-BE49-F238E27FC236}">
                <a16:creationId xmlns:a16="http://schemas.microsoft.com/office/drawing/2014/main" id="{840B128C-D6EA-4AFF-AE9C-3DCD01CCEE0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897BC30-223D-4C9A-A956-92113B79CB6B}"/>
              </a:ext>
            </a:extLst>
          </p:cNvPr>
          <p:cNvSpPr>
            <a:spLocks noGrp="1"/>
          </p:cNvSpPr>
          <p:nvPr>
            <p:ph type="sldNum" sz="quarter" idx="12"/>
          </p:nvPr>
        </p:nvSpPr>
        <p:spPr/>
        <p:txBody>
          <a:bodyPr/>
          <a:lstStyle/>
          <a:p>
            <a:fld id="{74F6AF01-5607-4B6A-ACCC-387139FC03F5}" type="slidenum">
              <a:rPr lang="en-GB" smtClean="0"/>
              <a:t>‹#›</a:t>
            </a:fld>
            <a:endParaRPr lang="en-GB"/>
          </a:p>
        </p:txBody>
      </p:sp>
    </p:spTree>
    <p:extLst>
      <p:ext uri="{BB962C8B-B14F-4D97-AF65-F5344CB8AC3E}">
        <p14:creationId xmlns:p14="http://schemas.microsoft.com/office/powerpoint/2010/main" val="2907932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4BA4F-33C9-47C5-9678-78ECC379E1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7F41EED-500A-4AF7-BA78-C793FC592E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83F4DF8-D7DB-4551-956F-5C57B268DD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5BBB6C-4B00-4812-920D-AFAFF687CBF5}"/>
              </a:ext>
            </a:extLst>
          </p:cNvPr>
          <p:cNvSpPr>
            <a:spLocks noGrp="1"/>
          </p:cNvSpPr>
          <p:nvPr>
            <p:ph type="dt" sz="half" idx="10"/>
          </p:nvPr>
        </p:nvSpPr>
        <p:spPr/>
        <p:txBody>
          <a:bodyPr/>
          <a:lstStyle/>
          <a:p>
            <a:fld id="{346B9CBC-1273-4793-8516-509AA3C41ED2}" type="datetimeFigureOut">
              <a:rPr lang="en-GB" smtClean="0"/>
              <a:t>11/04/2023</a:t>
            </a:fld>
            <a:endParaRPr lang="en-GB"/>
          </a:p>
        </p:txBody>
      </p:sp>
      <p:sp>
        <p:nvSpPr>
          <p:cNvPr id="6" name="Footer Placeholder 5">
            <a:extLst>
              <a:ext uri="{FF2B5EF4-FFF2-40B4-BE49-F238E27FC236}">
                <a16:creationId xmlns:a16="http://schemas.microsoft.com/office/drawing/2014/main" id="{10C46E1B-679F-471F-A13D-2200E7AAF0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A08F54-217C-4D44-A7B0-FC79CF394F84}"/>
              </a:ext>
            </a:extLst>
          </p:cNvPr>
          <p:cNvSpPr>
            <a:spLocks noGrp="1"/>
          </p:cNvSpPr>
          <p:nvPr>
            <p:ph type="sldNum" sz="quarter" idx="12"/>
          </p:nvPr>
        </p:nvSpPr>
        <p:spPr/>
        <p:txBody>
          <a:bodyPr/>
          <a:lstStyle/>
          <a:p>
            <a:fld id="{74F6AF01-5607-4B6A-ACCC-387139FC03F5}" type="slidenum">
              <a:rPr lang="en-GB" smtClean="0"/>
              <a:t>‹#›</a:t>
            </a:fld>
            <a:endParaRPr lang="en-GB"/>
          </a:p>
        </p:txBody>
      </p:sp>
    </p:spTree>
    <p:extLst>
      <p:ext uri="{BB962C8B-B14F-4D97-AF65-F5344CB8AC3E}">
        <p14:creationId xmlns:p14="http://schemas.microsoft.com/office/powerpoint/2010/main" val="2939845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9556A-170D-4F50-8586-6A2F839291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8FDB749-5463-4104-91EA-984E83A888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E7BE82F-48CB-4723-9D42-6E89E734E3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69E626-0F56-4BF3-BC7D-7CC5D81A02F7}"/>
              </a:ext>
            </a:extLst>
          </p:cNvPr>
          <p:cNvSpPr>
            <a:spLocks noGrp="1"/>
          </p:cNvSpPr>
          <p:nvPr>
            <p:ph type="dt" sz="half" idx="10"/>
          </p:nvPr>
        </p:nvSpPr>
        <p:spPr/>
        <p:txBody>
          <a:bodyPr/>
          <a:lstStyle/>
          <a:p>
            <a:fld id="{346B9CBC-1273-4793-8516-509AA3C41ED2}" type="datetimeFigureOut">
              <a:rPr lang="en-GB" smtClean="0"/>
              <a:t>11/04/2023</a:t>
            </a:fld>
            <a:endParaRPr lang="en-GB"/>
          </a:p>
        </p:txBody>
      </p:sp>
      <p:sp>
        <p:nvSpPr>
          <p:cNvPr id="6" name="Footer Placeholder 5">
            <a:extLst>
              <a:ext uri="{FF2B5EF4-FFF2-40B4-BE49-F238E27FC236}">
                <a16:creationId xmlns:a16="http://schemas.microsoft.com/office/drawing/2014/main" id="{DD6DB7FE-E2A5-42D0-B988-D0604865A2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319F44-F8E5-4DD0-B5A8-0BA1EE781E44}"/>
              </a:ext>
            </a:extLst>
          </p:cNvPr>
          <p:cNvSpPr>
            <a:spLocks noGrp="1"/>
          </p:cNvSpPr>
          <p:nvPr>
            <p:ph type="sldNum" sz="quarter" idx="12"/>
          </p:nvPr>
        </p:nvSpPr>
        <p:spPr/>
        <p:txBody>
          <a:bodyPr/>
          <a:lstStyle/>
          <a:p>
            <a:fld id="{74F6AF01-5607-4B6A-ACCC-387139FC03F5}" type="slidenum">
              <a:rPr lang="en-GB" smtClean="0"/>
              <a:t>‹#›</a:t>
            </a:fld>
            <a:endParaRPr lang="en-GB"/>
          </a:p>
        </p:txBody>
      </p:sp>
    </p:spTree>
    <p:extLst>
      <p:ext uri="{BB962C8B-B14F-4D97-AF65-F5344CB8AC3E}">
        <p14:creationId xmlns:p14="http://schemas.microsoft.com/office/powerpoint/2010/main" val="639996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E70A6-5158-4B33-B2AD-0124704E3B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420226-16A8-4429-96C1-021108A677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7651EB-046A-4FE0-9B41-0970F8264B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6B9CBC-1273-4793-8516-509AA3C41ED2}" type="datetimeFigureOut">
              <a:rPr lang="en-GB" smtClean="0"/>
              <a:t>11/04/2023</a:t>
            </a:fld>
            <a:endParaRPr lang="en-GB"/>
          </a:p>
        </p:txBody>
      </p:sp>
      <p:sp>
        <p:nvSpPr>
          <p:cNvPr id="5" name="Footer Placeholder 4">
            <a:extLst>
              <a:ext uri="{FF2B5EF4-FFF2-40B4-BE49-F238E27FC236}">
                <a16:creationId xmlns:a16="http://schemas.microsoft.com/office/drawing/2014/main" id="{3AED49E0-B6A2-4766-AF2D-7E4A60CBFD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37E1DF6-1B24-48D6-B653-D135A73068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F6AF01-5607-4B6A-ACCC-387139FC03F5}" type="slidenum">
              <a:rPr lang="en-GB" smtClean="0"/>
              <a:t>‹#›</a:t>
            </a:fld>
            <a:endParaRPr lang="en-GB"/>
          </a:p>
        </p:txBody>
      </p:sp>
    </p:spTree>
    <p:extLst>
      <p:ext uri="{BB962C8B-B14F-4D97-AF65-F5344CB8AC3E}">
        <p14:creationId xmlns:p14="http://schemas.microsoft.com/office/powerpoint/2010/main" val="583747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tif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1.tif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1.tif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1.tif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6.xml"/><Relationship Id="rId4" Type="http://schemas.openxmlformats.org/officeDocument/2006/relationships/image" Target="../media/image30.emf"/></Relationships>
</file>

<file path=ppt/slides/_rels/slide41.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1463" y="1122363"/>
            <a:ext cx="11815762" cy="2535237"/>
          </a:xfrm>
        </p:spPr>
        <p:txBody>
          <a:bodyPr>
            <a:normAutofit/>
          </a:bodyPr>
          <a:lstStyle/>
          <a:p>
            <a:r>
              <a:rPr lang="en-US" sz="5400" dirty="0"/>
              <a:t>Sustainability in quality improvement</a:t>
            </a:r>
          </a:p>
        </p:txBody>
      </p:sp>
      <p:sp>
        <p:nvSpPr>
          <p:cNvPr id="3" name="Subtitle 2"/>
          <p:cNvSpPr>
            <a:spLocks noGrp="1"/>
          </p:cNvSpPr>
          <p:nvPr>
            <p:ph type="subTitle" idx="1"/>
          </p:nvPr>
        </p:nvSpPr>
        <p:spPr>
          <a:xfrm>
            <a:off x="146934" y="5875249"/>
            <a:ext cx="7907382" cy="1619792"/>
          </a:xfrm>
        </p:spPr>
        <p:txBody>
          <a:bodyPr>
            <a:normAutofit/>
          </a:bodyPr>
          <a:lstStyle/>
          <a:p>
            <a:pPr algn="l"/>
            <a:r>
              <a:rPr lang="en-US" sz="2000" dirty="0"/>
              <a:t>Dr. Frances Mortimer &amp; Dr. Stuart </a:t>
            </a:r>
            <a:r>
              <a:rPr lang="en-US" sz="2000" dirty="0" err="1"/>
              <a:t>D’Arch</a:t>
            </a:r>
            <a:r>
              <a:rPr lang="en-US" sz="2000" dirty="0"/>
              <a:t> Smith</a:t>
            </a:r>
          </a:p>
          <a:p>
            <a:pPr algn="l"/>
            <a:r>
              <a:rPr lang="en-US" sz="2000" dirty="0"/>
              <a:t>Medical Director &amp; Education Fellow, Centre for Sustainable Healthcare</a:t>
            </a:r>
          </a:p>
          <a:p>
            <a:pPr algn="l"/>
            <a:endParaRPr lang="en-US" sz="2000" dirty="0"/>
          </a:p>
        </p:txBody>
      </p:sp>
    </p:spTree>
    <p:extLst>
      <p:ext uri="{BB962C8B-B14F-4D97-AF65-F5344CB8AC3E}">
        <p14:creationId xmlns:p14="http://schemas.microsoft.com/office/powerpoint/2010/main" val="2043453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408"/>
            <a:ext cx="10515600" cy="1177649"/>
          </a:xfrm>
        </p:spPr>
        <p:txBody>
          <a:bodyPr>
            <a:normAutofit/>
          </a:bodyPr>
          <a:lstStyle/>
          <a:p>
            <a:pPr algn="ctr">
              <a:lnSpc>
                <a:spcPct val="100000"/>
              </a:lnSpc>
            </a:pPr>
            <a:r>
              <a:rPr lang="en-US" dirty="0"/>
              <a:t>Sustainability as a domain of quality</a:t>
            </a:r>
          </a:p>
        </p:txBody>
      </p:sp>
      <p:grpSp>
        <p:nvGrpSpPr>
          <p:cNvPr id="11" name="Group 3"/>
          <p:cNvGrpSpPr>
            <a:grpSpLocks/>
          </p:cNvGrpSpPr>
          <p:nvPr/>
        </p:nvGrpSpPr>
        <p:grpSpPr bwMode="auto">
          <a:xfrm>
            <a:off x="2273528" y="1026005"/>
            <a:ext cx="7575867" cy="5126597"/>
            <a:chOff x="355" y="668"/>
            <a:chExt cx="4513" cy="2844"/>
          </a:xfrm>
        </p:grpSpPr>
        <p:sp>
          <p:nvSpPr>
            <p:cNvPr id="12" name="Puzzle3"/>
            <p:cNvSpPr>
              <a:spLocks noEditPoints="1" noChangeArrowheads="1"/>
            </p:cNvSpPr>
            <p:nvPr/>
          </p:nvSpPr>
          <p:spPr bwMode="auto">
            <a:xfrm>
              <a:off x="1737" y="668"/>
              <a:ext cx="1113" cy="1511"/>
            </a:xfrm>
            <a:custGeom>
              <a:avLst/>
              <a:gdLst>
                <a:gd name="T0" fmla="*/ 1 w 21600"/>
                <a:gd name="T1" fmla="*/ 5 h 21600"/>
                <a:gd name="T2" fmla="*/ 3 w 21600"/>
                <a:gd name="T3" fmla="*/ 7 h 21600"/>
                <a:gd name="T4" fmla="*/ 2 w 21600"/>
                <a:gd name="T5" fmla="*/ 5 h 21600"/>
                <a:gd name="T6" fmla="*/ 3 w 21600"/>
                <a:gd name="T7" fmla="*/ 2 h 21600"/>
                <a:gd name="T8" fmla="*/ 1 w 21600"/>
                <a:gd name="T9" fmla="*/ 0 h 21600"/>
                <a:gd name="T10" fmla="*/ 0 w 21600"/>
                <a:gd name="T11" fmla="*/ 2 h 21600"/>
                <a:gd name="T12" fmla="*/ 1 w 21600"/>
                <a:gd name="T13" fmla="*/ 5 h 21600"/>
                <a:gd name="T14" fmla="*/ 0 w 21600"/>
                <a:gd name="T15" fmla="*/ 7 h 21600"/>
                <a:gd name="T16" fmla="*/ 0 60000 65536"/>
                <a:gd name="T17" fmla="*/ 0 60000 65536"/>
                <a:gd name="T18" fmla="*/ 0 60000 65536"/>
                <a:gd name="T19" fmla="*/ 0 60000 65536"/>
                <a:gd name="T20" fmla="*/ 0 60000 65536"/>
                <a:gd name="T21" fmla="*/ 0 60000 65536"/>
                <a:gd name="T22" fmla="*/ 0 60000 65536"/>
                <a:gd name="T23" fmla="*/ 0 60000 65536"/>
                <a:gd name="T24" fmla="*/ 2271 w 21600"/>
                <a:gd name="T25" fmla="*/ 7719 h 21600"/>
                <a:gd name="T26" fmla="*/ 19155 w 21600"/>
                <a:gd name="T27" fmla="*/ 2024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sz="1600"/>
            </a:p>
          </p:txBody>
        </p:sp>
        <p:sp>
          <p:nvSpPr>
            <p:cNvPr id="13" name="Puzzle2"/>
            <p:cNvSpPr>
              <a:spLocks noEditPoints="1" noChangeArrowheads="1"/>
            </p:cNvSpPr>
            <p:nvPr/>
          </p:nvSpPr>
          <p:spPr bwMode="auto">
            <a:xfrm>
              <a:off x="1413" y="1769"/>
              <a:ext cx="1777" cy="1377"/>
            </a:xfrm>
            <a:custGeom>
              <a:avLst/>
              <a:gdLst>
                <a:gd name="T0" fmla="*/ 0 w 21600"/>
                <a:gd name="T1" fmla="*/ 3 h 21600"/>
                <a:gd name="T2" fmla="*/ 2 w 21600"/>
                <a:gd name="T3" fmla="*/ 5 h 21600"/>
                <a:gd name="T4" fmla="*/ 6 w 21600"/>
                <a:gd name="T5" fmla="*/ 4 h 21600"/>
                <a:gd name="T6" fmla="*/ 9 w 21600"/>
                <a:gd name="T7" fmla="*/ 5 h 21600"/>
                <a:gd name="T8" fmla="*/ 12 w 21600"/>
                <a:gd name="T9" fmla="*/ 4 h 21600"/>
                <a:gd name="T10" fmla="*/ 9 w 21600"/>
                <a:gd name="T11" fmla="*/ 1 h 21600"/>
                <a:gd name="T12" fmla="*/ 6 w 21600"/>
                <a:gd name="T13" fmla="*/ 0 h 21600"/>
                <a:gd name="T14" fmla="*/ 2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5385 w 21600"/>
                <a:gd name="T25" fmla="*/ 6745 h 21600"/>
                <a:gd name="T26" fmla="*/ 16179 w 21600"/>
                <a:gd name="T27" fmla="*/ 2043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sz="1600"/>
            </a:p>
          </p:txBody>
        </p:sp>
        <p:sp>
          <p:nvSpPr>
            <p:cNvPr id="14" name="Puzzle4"/>
            <p:cNvSpPr>
              <a:spLocks noEditPoints="1" noChangeArrowheads="1"/>
            </p:cNvSpPr>
            <p:nvPr/>
          </p:nvSpPr>
          <p:spPr bwMode="auto">
            <a:xfrm>
              <a:off x="726" y="1752"/>
              <a:ext cx="1071" cy="1760"/>
            </a:xfrm>
            <a:custGeom>
              <a:avLst/>
              <a:gdLst>
                <a:gd name="T0" fmla="*/ 1 w 21600"/>
                <a:gd name="T1" fmla="*/ 6 h 21600"/>
                <a:gd name="T2" fmla="*/ 0 w 21600"/>
                <a:gd name="T3" fmla="*/ 9 h 21600"/>
                <a:gd name="T4" fmla="*/ 1 w 21600"/>
                <a:gd name="T5" fmla="*/ 12 h 21600"/>
                <a:gd name="T6" fmla="*/ 3 w 21600"/>
                <a:gd name="T7" fmla="*/ 9 h 21600"/>
                <a:gd name="T8" fmla="*/ 2 w 21600"/>
                <a:gd name="T9" fmla="*/ 6 h 21600"/>
                <a:gd name="T10" fmla="*/ 3 w 21600"/>
                <a:gd name="T11" fmla="*/ 3 h 21600"/>
                <a:gd name="T12" fmla="*/ 1 w 21600"/>
                <a:gd name="T13" fmla="*/ 0 h 21600"/>
                <a:gd name="T14" fmla="*/ 0 w 21600"/>
                <a:gd name="T15" fmla="*/ 3 h 21600"/>
                <a:gd name="T16" fmla="*/ 0 60000 65536"/>
                <a:gd name="T17" fmla="*/ 0 60000 65536"/>
                <a:gd name="T18" fmla="*/ 0 60000 65536"/>
                <a:gd name="T19" fmla="*/ 0 60000 65536"/>
                <a:gd name="T20" fmla="*/ 0 60000 65536"/>
                <a:gd name="T21" fmla="*/ 0 60000 65536"/>
                <a:gd name="T22" fmla="*/ 0 60000 65536"/>
                <a:gd name="T23" fmla="*/ 0 60000 65536"/>
                <a:gd name="T24" fmla="*/ 2077 w 21600"/>
                <a:gd name="T25" fmla="*/ 5670 h 21600"/>
                <a:gd name="T26" fmla="*/ 20208 w 21600"/>
                <a:gd name="T27" fmla="*/ 1597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sz="1600"/>
            </a:p>
          </p:txBody>
        </p:sp>
        <p:sp>
          <p:nvSpPr>
            <p:cNvPr id="15" name="Puzzle1"/>
            <p:cNvSpPr>
              <a:spLocks noEditPoints="1" noChangeArrowheads="1"/>
            </p:cNvSpPr>
            <p:nvPr/>
          </p:nvSpPr>
          <p:spPr bwMode="auto">
            <a:xfrm>
              <a:off x="355" y="1111"/>
              <a:ext cx="1799" cy="1049"/>
            </a:xfrm>
            <a:custGeom>
              <a:avLst/>
              <a:gdLst>
                <a:gd name="T0" fmla="*/ 10 w 21600"/>
                <a:gd name="T1" fmla="*/ 2 h 21600"/>
                <a:gd name="T2" fmla="*/ 10 w 21600"/>
                <a:gd name="T3" fmla="*/ 0 h 21600"/>
                <a:gd name="T4" fmla="*/ 3 w 21600"/>
                <a:gd name="T5" fmla="*/ 0 h 21600"/>
                <a:gd name="T6" fmla="*/ 3 w 21600"/>
                <a:gd name="T7" fmla="*/ 2 h 21600"/>
                <a:gd name="T8" fmla="*/ 6 w 21600"/>
                <a:gd name="T9" fmla="*/ 1 h 21600"/>
                <a:gd name="T10" fmla="*/ 6 w 21600"/>
                <a:gd name="T11" fmla="*/ 1 h 21600"/>
                <a:gd name="T12" fmla="*/ 12 w 21600"/>
                <a:gd name="T13" fmla="*/ 1 h 21600"/>
                <a:gd name="T14" fmla="*/ 0 w 21600"/>
                <a:gd name="T15" fmla="*/ 1 h 21600"/>
                <a:gd name="T16" fmla="*/ 0 60000 65536"/>
                <a:gd name="T17" fmla="*/ 0 60000 65536"/>
                <a:gd name="T18" fmla="*/ 0 60000 65536"/>
                <a:gd name="T19" fmla="*/ 0 60000 65536"/>
                <a:gd name="T20" fmla="*/ 0 60000 65536"/>
                <a:gd name="T21" fmla="*/ 0 60000 65536"/>
                <a:gd name="T22" fmla="*/ 0 60000 65536"/>
                <a:gd name="T23" fmla="*/ 0 60000 65536"/>
                <a:gd name="T24" fmla="*/ 6087 w 21600"/>
                <a:gd name="T25" fmla="*/ 2574 h 21600"/>
                <a:gd name="T26" fmla="*/ 16137 w 21600"/>
                <a:gd name="T27" fmla="*/ 1956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sz="1600"/>
            </a:p>
          </p:txBody>
        </p:sp>
        <p:sp>
          <p:nvSpPr>
            <p:cNvPr id="16" name="Puzzle3"/>
            <p:cNvSpPr>
              <a:spLocks noEditPoints="1" noChangeArrowheads="1"/>
            </p:cNvSpPr>
            <p:nvPr/>
          </p:nvSpPr>
          <p:spPr bwMode="auto">
            <a:xfrm>
              <a:off x="3755" y="668"/>
              <a:ext cx="1113" cy="1511"/>
            </a:xfrm>
            <a:custGeom>
              <a:avLst/>
              <a:gdLst>
                <a:gd name="T0" fmla="*/ 1 w 21600"/>
                <a:gd name="T1" fmla="*/ 5 h 21600"/>
                <a:gd name="T2" fmla="*/ 3 w 21600"/>
                <a:gd name="T3" fmla="*/ 7 h 21600"/>
                <a:gd name="T4" fmla="*/ 2 w 21600"/>
                <a:gd name="T5" fmla="*/ 5 h 21600"/>
                <a:gd name="T6" fmla="*/ 3 w 21600"/>
                <a:gd name="T7" fmla="*/ 2 h 21600"/>
                <a:gd name="T8" fmla="*/ 1 w 21600"/>
                <a:gd name="T9" fmla="*/ 0 h 21600"/>
                <a:gd name="T10" fmla="*/ 0 w 21600"/>
                <a:gd name="T11" fmla="*/ 2 h 21600"/>
                <a:gd name="T12" fmla="*/ 1 w 21600"/>
                <a:gd name="T13" fmla="*/ 5 h 21600"/>
                <a:gd name="T14" fmla="*/ 0 w 21600"/>
                <a:gd name="T15" fmla="*/ 7 h 21600"/>
                <a:gd name="T16" fmla="*/ 0 60000 65536"/>
                <a:gd name="T17" fmla="*/ 0 60000 65536"/>
                <a:gd name="T18" fmla="*/ 0 60000 65536"/>
                <a:gd name="T19" fmla="*/ 0 60000 65536"/>
                <a:gd name="T20" fmla="*/ 0 60000 65536"/>
                <a:gd name="T21" fmla="*/ 0 60000 65536"/>
                <a:gd name="T22" fmla="*/ 0 60000 65536"/>
                <a:gd name="T23" fmla="*/ 0 60000 65536"/>
                <a:gd name="T24" fmla="*/ 2271 w 21600"/>
                <a:gd name="T25" fmla="*/ 7719 h 21600"/>
                <a:gd name="T26" fmla="*/ 19155 w 21600"/>
                <a:gd name="T27" fmla="*/ 2024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sz="1600"/>
            </a:p>
          </p:txBody>
        </p:sp>
        <p:sp>
          <p:nvSpPr>
            <p:cNvPr id="17" name="Puzzle4"/>
            <p:cNvSpPr>
              <a:spLocks noEditPoints="1" noChangeArrowheads="1"/>
            </p:cNvSpPr>
            <p:nvPr/>
          </p:nvSpPr>
          <p:spPr bwMode="auto">
            <a:xfrm>
              <a:off x="2744" y="1752"/>
              <a:ext cx="1071" cy="1760"/>
            </a:xfrm>
            <a:custGeom>
              <a:avLst/>
              <a:gdLst>
                <a:gd name="T0" fmla="*/ 1 w 21600"/>
                <a:gd name="T1" fmla="*/ 6 h 21600"/>
                <a:gd name="T2" fmla="*/ 0 w 21600"/>
                <a:gd name="T3" fmla="*/ 9 h 21600"/>
                <a:gd name="T4" fmla="*/ 1 w 21600"/>
                <a:gd name="T5" fmla="*/ 12 h 21600"/>
                <a:gd name="T6" fmla="*/ 3 w 21600"/>
                <a:gd name="T7" fmla="*/ 9 h 21600"/>
                <a:gd name="T8" fmla="*/ 2 w 21600"/>
                <a:gd name="T9" fmla="*/ 6 h 21600"/>
                <a:gd name="T10" fmla="*/ 3 w 21600"/>
                <a:gd name="T11" fmla="*/ 3 h 21600"/>
                <a:gd name="T12" fmla="*/ 1 w 21600"/>
                <a:gd name="T13" fmla="*/ 0 h 21600"/>
                <a:gd name="T14" fmla="*/ 0 w 21600"/>
                <a:gd name="T15" fmla="*/ 3 h 21600"/>
                <a:gd name="T16" fmla="*/ 0 60000 65536"/>
                <a:gd name="T17" fmla="*/ 0 60000 65536"/>
                <a:gd name="T18" fmla="*/ 0 60000 65536"/>
                <a:gd name="T19" fmla="*/ 0 60000 65536"/>
                <a:gd name="T20" fmla="*/ 0 60000 65536"/>
                <a:gd name="T21" fmla="*/ 0 60000 65536"/>
                <a:gd name="T22" fmla="*/ 0 60000 65536"/>
                <a:gd name="T23" fmla="*/ 0 60000 65536"/>
                <a:gd name="T24" fmla="*/ 2077 w 21600"/>
                <a:gd name="T25" fmla="*/ 5670 h 21600"/>
                <a:gd name="T26" fmla="*/ 20208 w 21600"/>
                <a:gd name="T27" fmla="*/ 1597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sz="1600"/>
            </a:p>
          </p:txBody>
        </p:sp>
        <p:sp>
          <p:nvSpPr>
            <p:cNvPr id="18" name="Puzzle1"/>
            <p:cNvSpPr>
              <a:spLocks noEditPoints="1" noChangeArrowheads="1"/>
            </p:cNvSpPr>
            <p:nvPr/>
          </p:nvSpPr>
          <p:spPr bwMode="auto">
            <a:xfrm>
              <a:off x="2376" y="1125"/>
              <a:ext cx="1799" cy="1049"/>
            </a:xfrm>
            <a:custGeom>
              <a:avLst/>
              <a:gdLst>
                <a:gd name="T0" fmla="*/ 10 w 21600"/>
                <a:gd name="T1" fmla="*/ 2 h 21600"/>
                <a:gd name="T2" fmla="*/ 10 w 21600"/>
                <a:gd name="T3" fmla="*/ 0 h 21600"/>
                <a:gd name="T4" fmla="*/ 3 w 21600"/>
                <a:gd name="T5" fmla="*/ 0 h 21600"/>
                <a:gd name="T6" fmla="*/ 3 w 21600"/>
                <a:gd name="T7" fmla="*/ 2 h 21600"/>
                <a:gd name="T8" fmla="*/ 6 w 21600"/>
                <a:gd name="T9" fmla="*/ 1 h 21600"/>
                <a:gd name="T10" fmla="*/ 6 w 21600"/>
                <a:gd name="T11" fmla="*/ 1 h 21600"/>
                <a:gd name="T12" fmla="*/ 12 w 21600"/>
                <a:gd name="T13" fmla="*/ 1 h 21600"/>
                <a:gd name="T14" fmla="*/ 0 w 21600"/>
                <a:gd name="T15" fmla="*/ 1 h 21600"/>
                <a:gd name="T16" fmla="*/ 0 60000 65536"/>
                <a:gd name="T17" fmla="*/ 0 60000 65536"/>
                <a:gd name="T18" fmla="*/ 0 60000 65536"/>
                <a:gd name="T19" fmla="*/ 0 60000 65536"/>
                <a:gd name="T20" fmla="*/ 0 60000 65536"/>
                <a:gd name="T21" fmla="*/ 0 60000 65536"/>
                <a:gd name="T22" fmla="*/ 0 60000 65536"/>
                <a:gd name="T23" fmla="*/ 0 60000 65536"/>
                <a:gd name="T24" fmla="*/ 6087 w 21600"/>
                <a:gd name="T25" fmla="*/ 2574 h 21600"/>
                <a:gd name="T26" fmla="*/ 16137 w 21600"/>
                <a:gd name="T27" fmla="*/ 1956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sz="1600"/>
            </a:p>
          </p:txBody>
        </p:sp>
      </p:grpSp>
      <p:sp>
        <p:nvSpPr>
          <p:cNvPr id="19" name="Text Box 11"/>
          <p:cNvSpPr txBox="1">
            <a:spLocks noChangeArrowheads="1"/>
          </p:cNvSpPr>
          <p:nvPr/>
        </p:nvSpPr>
        <p:spPr bwMode="auto">
          <a:xfrm>
            <a:off x="6377216" y="4032110"/>
            <a:ext cx="170453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GB" sz="1600" b="1">
                <a:solidFill>
                  <a:srgbClr val="000000"/>
                </a:solidFill>
              </a:rPr>
              <a:t>Sustainable</a:t>
            </a:r>
          </a:p>
        </p:txBody>
      </p:sp>
      <p:sp>
        <p:nvSpPr>
          <p:cNvPr id="20" name="Text Box 12"/>
          <p:cNvSpPr txBox="1">
            <a:spLocks noChangeArrowheads="1"/>
          </p:cNvSpPr>
          <p:nvPr/>
        </p:nvSpPr>
        <p:spPr bwMode="auto">
          <a:xfrm>
            <a:off x="4648430" y="3887647"/>
            <a:ext cx="174015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GB" sz="1600" b="1" dirty="0">
                <a:solidFill>
                  <a:srgbClr val="000000"/>
                </a:solidFill>
              </a:rPr>
              <a:t>Patient Centred</a:t>
            </a:r>
          </a:p>
        </p:txBody>
      </p:sp>
      <p:sp>
        <p:nvSpPr>
          <p:cNvPr id="21" name="Text Box 13"/>
          <p:cNvSpPr txBox="1">
            <a:spLocks noChangeArrowheads="1"/>
          </p:cNvSpPr>
          <p:nvPr/>
        </p:nvSpPr>
        <p:spPr bwMode="auto">
          <a:xfrm>
            <a:off x="2921229" y="4032110"/>
            <a:ext cx="161547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GB" sz="1600" b="1">
                <a:solidFill>
                  <a:srgbClr val="000000"/>
                </a:solidFill>
              </a:rPr>
              <a:t>Equitable</a:t>
            </a:r>
          </a:p>
        </p:txBody>
      </p:sp>
      <p:sp>
        <p:nvSpPr>
          <p:cNvPr id="22" name="Text Box 14"/>
          <p:cNvSpPr txBox="1">
            <a:spLocks noChangeArrowheads="1"/>
          </p:cNvSpPr>
          <p:nvPr/>
        </p:nvSpPr>
        <p:spPr bwMode="auto">
          <a:xfrm>
            <a:off x="8248880" y="2087422"/>
            <a:ext cx="155244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GB" sz="1600" b="1">
                <a:solidFill>
                  <a:srgbClr val="000000"/>
                </a:solidFill>
              </a:rPr>
              <a:t>Efficient</a:t>
            </a:r>
          </a:p>
        </p:txBody>
      </p:sp>
      <p:sp>
        <p:nvSpPr>
          <p:cNvPr id="23" name="Text Box 15"/>
          <p:cNvSpPr txBox="1">
            <a:spLocks noChangeArrowheads="1"/>
          </p:cNvSpPr>
          <p:nvPr/>
        </p:nvSpPr>
        <p:spPr bwMode="auto">
          <a:xfrm>
            <a:off x="6448654" y="2663685"/>
            <a:ext cx="149078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GB" sz="1600" b="1">
                <a:solidFill>
                  <a:srgbClr val="000000"/>
                </a:solidFill>
              </a:rPr>
              <a:t>Effective</a:t>
            </a:r>
          </a:p>
        </p:txBody>
      </p:sp>
      <p:sp>
        <p:nvSpPr>
          <p:cNvPr id="24" name="Text Box 16"/>
          <p:cNvSpPr txBox="1">
            <a:spLocks noChangeArrowheads="1"/>
          </p:cNvSpPr>
          <p:nvPr/>
        </p:nvSpPr>
        <p:spPr bwMode="auto">
          <a:xfrm>
            <a:off x="5008792" y="2015985"/>
            <a:ext cx="99476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GB" sz="1600" b="1">
                <a:solidFill>
                  <a:srgbClr val="000000"/>
                </a:solidFill>
              </a:rPr>
              <a:t>Timely</a:t>
            </a:r>
          </a:p>
        </p:txBody>
      </p:sp>
      <p:sp>
        <p:nvSpPr>
          <p:cNvPr id="25" name="Text Box 17"/>
          <p:cNvSpPr txBox="1">
            <a:spLocks noChangeArrowheads="1"/>
          </p:cNvSpPr>
          <p:nvPr/>
        </p:nvSpPr>
        <p:spPr bwMode="auto">
          <a:xfrm>
            <a:off x="3281592" y="2592247"/>
            <a:ext cx="99476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GB" sz="1600" b="1" dirty="0">
                <a:solidFill>
                  <a:srgbClr val="000000"/>
                </a:solidFill>
              </a:rPr>
              <a:t>Safe</a:t>
            </a:r>
          </a:p>
        </p:txBody>
      </p:sp>
      <p:sp>
        <p:nvSpPr>
          <p:cNvPr id="26" name="TextBox 19"/>
          <p:cNvSpPr txBox="1">
            <a:spLocks noChangeArrowheads="1"/>
          </p:cNvSpPr>
          <p:nvPr/>
        </p:nvSpPr>
        <p:spPr bwMode="auto">
          <a:xfrm>
            <a:off x="7327224" y="4938467"/>
            <a:ext cx="404796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200" dirty="0" err="1">
                <a:solidFill>
                  <a:srgbClr val="7F7F7F"/>
                </a:solidFill>
              </a:rPr>
              <a:t>Dr</a:t>
            </a:r>
            <a:r>
              <a:rPr lang="en-US" sz="1200" dirty="0">
                <a:solidFill>
                  <a:srgbClr val="7F7F7F"/>
                </a:solidFill>
              </a:rPr>
              <a:t> </a:t>
            </a:r>
            <a:r>
              <a:rPr lang="en-US" sz="1200" dirty="0" err="1">
                <a:solidFill>
                  <a:srgbClr val="7F7F7F"/>
                </a:solidFill>
              </a:rPr>
              <a:t>Donal</a:t>
            </a:r>
            <a:r>
              <a:rPr lang="en-US" sz="1200" dirty="0">
                <a:solidFill>
                  <a:srgbClr val="7F7F7F"/>
                </a:solidFill>
              </a:rPr>
              <a:t> </a:t>
            </a:r>
            <a:r>
              <a:rPr lang="en-US" sz="1200" dirty="0" err="1">
                <a:solidFill>
                  <a:srgbClr val="7F7F7F"/>
                </a:solidFill>
              </a:rPr>
              <a:t>O’Donoghue</a:t>
            </a:r>
            <a:endParaRPr lang="en-US" sz="1200" dirty="0">
              <a:solidFill>
                <a:srgbClr val="7F7F7F"/>
              </a:solidFill>
            </a:endParaRPr>
          </a:p>
          <a:p>
            <a:pPr algn="r" eaLnBrk="1" hangingPunct="1"/>
            <a:r>
              <a:rPr lang="en-US" sz="1200" dirty="0">
                <a:solidFill>
                  <a:srgbClr val="7F7F7F"/>
                </a:solidFill>
              </a:rPr>
              <a:t>National Clinical Director for </a:t>
            </a:r>
            <a:br>
              <a:rPr lang="en-US" sz="1200" dirty="0">
                <a:solidFill>
                  <a:srgbClr val="7F7F7F"/>
                </a:solidFill>
              </a:rPr>
            </a:br>
            <a:r>
              <a:rPr lang="en-US" sz="1200" dirty="0">
                <a:solidFill>
                  <a:srgbClr val="7F7F7F"/>
                </a:solidFill>
              </a:rPr>
              <a:t>Kidney Care 2007-13</a:t>
            </a:r>
          </a:p>
        </p:txBody>
      </p:sp>
      <p:sp>
        <p:nvSpPr>
          <p:cNvPr id="4" name="TextBox 3"/>
          <p:cNvSpPr txBox="1"/>
          <p:nvPr/>
        </p:nvSpPr>
        <p:spPr>
          <a:xfrm>
            <a:off x="979717" y="6361610"/>
            <a:ext cx="10395475" cy="369332"/>
          </a:xfrm>
          <a:prstGeom prst="rect">
            <a:avLst/>
          </a:prstGeom>
          <a:noFill/>
        </p:spPr>
        <p:txBody>
          <a:bodyPr wrap="none" rtlCol="0">
            <a:spAutoFit/>
          </a:bodyPr>
          <a:lstStyle/>
          <a:p>
            <a:r>
              <a:rPr lang="en-GB" dirty="0"/>
              <a:t>See also: Atkinson, S. et al. Defining Quality and Quality Improvement. </a:t>
            </a:r>
            <a:r>
              <a:rPr lang="en-GB" dirty="0" err="1"/>
              <a:t>Clin</a:t>
            </a:r>
            <a:r>
              <a:rPr lang="en-GB" dirty="0"/>
              <a:t> Med vol. 10, no. 6 537-539 (2010)</a:t>
            </a:r>
            <a:endParaRPr lang="en-US" dirty="0"/>
          </a:p>
        </p:txBody>
      </p:sp>
    </p:spTree>
    <p:extLst>
      <p:ext uri="{BB962C8B-B14F-4D97-AF65-F5344CB8AC3E}">
        <p14:creationId xmlns:p14="http://schemas.microsoft.com/office/powerpoint/2010/main" val="900449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1981200" y="44450"/>
            <a:ext cx="8229600" cy="1143000"/>
          </a:xfrm>
        </p:spPr>
        <p:txBody>
          <a:bodyPr>
            <a:normAutofit fontScale="90000"/>
          </a:bodyPr>
          <a:lstStyle/>
          <a:p>
            <a:pPr eaLnBrk="1" hangingPunct="1"/>
            <a:r>
              <a:rPr lang="en-US" dirty="0"/>
              <a:t>Sustainable clinical practice: principles</a:t>
            </a:r>
            <a:endParaRPr lang="en-US" b="1" dirty="0"/>
          </a:p>
        </p:txBody>
      </p:sp>
      <p:graphicFrame>
        <p:nvGraphicFramePr>
          <p:cNvPr id="4" name="Content Placeholder 3"/>
          <p:cNvGraphicFramePr>
            <a:graphicFrameLocks noGrp="1"/>
          </p:cNvGraphicFramePr>
          <p:nvPr>
            <p:ph idx="4294967295"/>
          </p:nvPr>
        </p:nvGraphicFramePr>
        <p:xfrm>
          <a:off x="1910680" y="1295400"/>
          <a:ext cx="6705600" cy="4929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628" name="TextBox 7"/>
          <p:cNvSpPr txBox="1">
            <a:spLocks noChangeArrowheads="1"/>
          </p:cNvSpPr>
          <p:nvPr/>
        </p:nvSpPr>
        <p:spPr bwMode="auto">
          <a:xfrm>
            <a:off x="1905000" y="2852738"/>
            <a:ext cx="16764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a:solidFill>
                  <a:srgbClr val="000000"/>
                </a:solidFill>
              </a:rPr>
              <a:t>Outcome needed</a:t>
            </a:r>
          </a:p>
        </p:txBody>
      </p:sp>
      <p:sp>
        <p:nvSpPr>
          <p:cNvPr id="26629" name="TextBox 10"/>
          <p:cNvSpPr txBox="1">
            <a:spLocks noChangeArrowheads="1"/>
          </p:cNvSpPr>
          <p:nvPr/>
        </p:nvSpPr>
        <p:spPr bwMode="auto">
          <a:xfrm>
            <a:off x="6630989" y="866775"/>
            <a:ext cx="21431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a:solidFill>
                  <a:srgbClr val="000000"/>
                </a:solidFill>
              </a:rPr>
              <a:t>Secondary drivers</a:t>
            </a:r>
          </a:p>
        </p:txBody>
      </p:sp>
      <p:sp>
        <p:nvSpPr>
          <p:cNvPr id="26630" name="TextBox 11"/>
          <p:cNvSpPr txBox="1">
            <a:spLocks noChangeArrowheads="1"/>
          </p:cNvSpPr>
          <p:nvPr/>
        </p:nvSpPr>
        <p:spPr bwMode="auto">
          <a:xfrm>
            <a:off x="4419600" y="1839914"/>
            <a:ext cx="16764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a:solidFill>
                  <a:srgbClr val="000000"/>
                </a:solidFill>
              </a:rPr>
              <a:t>Primary driver</a:t>
            </a:r>
          </a:p>
        </p:txBody>
      </p:sp>
      <p:sp>
        <p:nvSpPr>
          <p:cNvPr id="26631" name="TextBox 12"/>
          <p:cNvSpPr txBox="1">
            <a:spLocks noChangeArrowheads="1"/>
          </p:cNvSpPr>
          <p:nvPr/>
        </p:nvSpPr>
        <p:spPr bwMode="auto">
          <a:xfrm>
            <a:off x="4419600" y="4379914"/>
            <a:ext cx="16764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a:solidFill>
                  <a:srgbClr val="000000"/>
                </a:solidFill>
              </a:rPr>
              <a:t>Primary driver</a:t>
            </a:r>
          </a:p>
        </p:txBody>
      </p:sp>
      <p:sp>
        <p:nvSpPr>
          <p:cNvPr id="17" name="Rectangle 16"/>
          <p:cNvSpPr/>
          <p:nvPr/>
        </p:nvSpPr>
        <p:spPr>
          <a:xfrm>
            <a:off x="6143623" y="1204119"/>
            <a:ext cx="2686050" cy="54387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34" charset="-128"/>
            </a:endParaRPr>
          </a:p>
        </p:txBody>
      </p:sp>
      <p:sp>
        <p:nvSpPr>
          <p:cNvPr id="15" name="Text Box 5"/>
          <p:cNvSpPr txBox="1">
            <a:spLocks noChangeArrowheads="1"/>
          </p:cNvSpPr>
          <p:nvPr/>
        </p:nvSpPr>
        <p:spPr bwMode="auto">
          <a:xfrm>
            <a:off x="532735" y="6149643"/>
            <a:ext cx="3703638" cy="40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95000"/>
              </a:lnSpc>
            </a:pPr>
            <a:r>
              <a:rPr lang="en-US" sz="1400" i="1" dirty="0">
                <a:solidFill>
                  <a:srgbClr val="000000"/>
                </a:solidFill>
              </a:rPr>
              <a:t>Mortimer-F. The Sustainable Physician </a:t>
            </a:r>
            <a:endParaRPr lang="en-US" sz="1800" dirty="0">
              <a:solidFill>
                <a:srgbClr val="000000"/>
              </a:solidFill>
            </a:endParaRPr>
          </a:p>
          <a:p>
            <a:pPr eaLnBrk="1" hangingPunct="1">
              <a:lnSpc>
                <a:spcPct val="95000"/>
              </a:lnSpc>
            </a:pPr>
            <a:r>
              <a:rPr lang="en-US" sz="1400" i="1" dirty="0">
                <a:solidFill>
                  <a:srgbClr val="000000"/>
                </a:solidFill>
              </a:rPr>
              <a:t>Clinical Medicine 2010, Vol 10, No 2: 110–11</a:t>
            </a:r>
          </a:p>
        </p:txBody>
      </p:sp>
    </p:spTree>
    <p:extLst>
      <p:ext uri="{BB962C8B-B14F-4D97-AF65-F5344CB8AC3E}">
        <p14:creationId xmlns:p14="http://schemas.microsoft.com/office/powerpoint/2010/main" val="28925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981200" y="44450"/>
            <a:ext cx="8229600" cy="1143000"/>
          </a:xfrm>
        </p:spPr>
        <p:txBody>
          <a:bodyPr>
            <a:normAutofit fontScale="90000"/>
          </a:bodyPr>
          <a:lstStyle/>
          <a:p>
            <a:pPr eaLnBrk="1" hangingPunct="1"/>
            <a:r>
              <a:rPr lang="en-US" dirty="0"/>
              <a:t>Sustainable clinical practice: principles</a:t>
            </a:r>
            <a:endParaRPr lang="en-US" b="1" dirty="0"/>
          </a:p>
        </p:txBody>
      </p:sp>
      <p:graphicFrame>
        <p:nvGraphicFramePr>
          <p:cNvPr id="4" name="Content Placeholder 3"/>
          <p:cNvGraphicFramePr>
            <a:graphicFrameLocks noGrp="1"/>
          </p:cNvGraphicFramePr>
          <p:nvPr>
            <p:ph idx="4294967295"/>
          </p:nvPr>
        </p:nvGraphicFramePr>
        <p:xfrm>
          <a:off x="1910680" y="1295400"/>
          <a:ext cx="6705600" cy="4929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652" name="TextBox 7"/>
          <p:cNvSpPr txBox="1">
            <a:spLocks noChangeArrowheads="1"/>
          </p:cNvSpPr>
          <p:nvPr/>
        </p:nvSpPr>
        <p:spPr bwMode="auto">
          <a:xfrm>
            <a:off x="1905000" y="2852738"/>
            <a:ext cx="16764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a:solidFill>
                  <a:srgbClr val="000000"/>
                </a:solidFill>
              </a:rPr>
              <a:t>Outcome needed</a:t>
            </a:r>
          </a:p>
        </p:txBody>
      </p:sp>
      <p:sp>
        <p:nvSpPr>
          <p:cNvPr id="27653" name="TextBox 10"/>
          <p:cNvSpPr txBox="1">
            <a:spLocks noChangeArrowheads="1"/>
          </p:cNvSpPr>
          <p:nvPr/>
        </p:nvSpPr>
        <p:spPr bwMode="auto">
          <a:xfrm>
            <a:off x="6630989" y="866775"/>
            <a:ext cx="21431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a:solidFill>
                  <a:srgbClr val="000000"/>
                </a:solidFill>
              </a:rPr>
              <a:t>Secondary drivers</a:t>
            </a:r>
          </a:p>
        </p:txBody>
      </p:sp>
      <p:sp>
        <p:nvSpPr>
          <p:cNvPr id="27654" name="TextBox 11"/>
          <p:cNvSpPr txBox="1">
            <a:spLocks noChangeArrowheads="1"/>
          </p:cNvSpPr>
          <p:nvPr/>
        </p:nvSpPr>
        <p:spPr bwMode="auto">
          <a:xfrm>
            <a:off x="4419600" y="1839914"/>
            <a:ext cx="16764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a:solidFill>
                  <a:srgbClr val="000000"/>
                </a:solidFill>
              </a:rPr>
              <a:t>Primary driver</a:t>
            </a:r>
          </a:p>
        </p:txBody>
      </p:sp>
      <p:sp>
        <p:nvSpPr>
          <p:cNvPr id="27655" name="TextBox 12"/>
          <p:cNvSpPr txBox="1">
            <a:spLocks noChangeArrowheads="1"/>
          </p:cNvSpPr>
          <p:nvPr/>
        </p:nvSpPr>
        <p:spPr bwMode="auto">
          <a:xfrm>
            <a:off x="4419600" y="4379914"/>
            <a:ext cx="16764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a:solidFill>
                  <a:srgbClr val="000000"/>
                </a:solidFill>
              </a:rPr>
              <a:t>Primary driver</a:t>
            </a:r>
          </a:p>
        </p:txBody>
      </p:sp>
      <p:sp>
        <p:nvSpPr>
          <p:cNvPr id="17" name="Rectangle 16"/>
          <p:cNvSpPr/>
          <p:nvPr/>
        </p:nvSpPr>
        <p:spPr>
          <a:xfrm>
            <a:off x="6172200" y="4292601"/>
            <a:ext cx="2516188" cy="205422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34" charset="-128"/>
            </a:endParaRPr>
          </a:p>
        </p:txBody>
      </p:sp>
      <p:sp>
        <p:nvSpPr>
          <p:cNvPr id="15" name="Text Box 5"/>
          <p:cNvSpPr txBox="1">
            <a:spLocks noChangeArrowheads="1"/>
          </p:cNvSpPr>
          <p:nvPr/>
        </p:nvSpPr>
        <p:spPr bwMode="auto">
          <a:xfrm>
            <a:off x="532735" y="6149643"/>
            <a:ext cx="3703638" cy="40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95000"/>
              </a:lnSpc>
            </a:pPr>
            <a:r>
              <a:rPr lang="en-US" sz="1400" i="1" dirty="0">
                <a:solidFill>
                  <a:srgbClr val="000000"/>
                </a:solidFill>
              </a:rPr>
              <a:t>Mortimer-F. The Sustainable Physician </a:t>
            </a:r>
            <a:endParaRPr lang="en-US" sz="1800" dirty="0">
              <a:solidFill>
                <a:srgbClr val="000000"/>
              </a:solidFill>
            </a:endParaRPr>
          </a:p>
          <a:p>
            <a:pPr eaLnBrk="1" hangingPunct="1">
              <a:lnSpc>
                <a:spcPct val="95000"/>
              </a:lnSpc>
            </a:pPr>
            <a:r>
              <a:rPr lang="en-US" sz="1400" i="1" dirty="0">
                <a:solidFill>
                  <a:srgbClr val="000000"/>
                </a:solidFill>
              </a:rPr>
              <a:t>Clinical Medicine 2010, Vol 10, No 2: 110–11</a:t>
            </a:r>
          </a:p>
        </p:txBody>
      </p:sp>
      <p:sp>
        <p:nvSpPr>
          <p:cNvPr id="10" name="Left Arrow Callout 9"/>
          <p:cNvSpPr>
            <a:spLocks noChangeArrowheads="1"/>
          </p:cNvSpPr>
          <p:nvPr/>
        </p:nvSpPr>
        <p:spPr bwMode="auto">
          <a:xfrm>
            <a:off x="8402638" y="3379787"/>
            <a:ext cx="2398712" cy="760413"/>
          </a:xfrm>
          <a:prstGeom prst="leftArrowCallout">
            <a:avLst>
              <a:gd name="adj1" fmla="val 25000"/>
              <a:gd name="adj2" fmla="val 25000"/>
              <a:gd name="adj3" fmla="val 24999"/>
              <a:gd name="adj4" fmla="val 77722"/>
            </a:avLst>
          </a:prstGeom>
          <a:gradFill rotWithShape="1">
            <a:gsLst>
              <a:gs pos="0">
                <a:srgbClr val="F0EAF9"/>
              </a:gs>
              <a:gs pos="64999">
                <a:srgbClr val="D9CBEE"/>
              </a:gs>
              <a:gs pos="100000">
                <a:srgbClr val="C9B5E8"/>
              </a:gs>
            </a:gsLst>
            <a:lin ang="5400000" scaled="1"/>
          </a:gradFill>
          <a:ln w="9525">
            <a:solidFill>
              <a:srgbClr val="7D60A0"/>
            </a:solidFill>
            <a:miter lim="800000"/>
            <a:headEnd/>
            <a:tailEnd/>
          </a:ln>
          <a:effectLst>
            <a:outerShdw blurRad="40000" dist="20000" dir="5400000" rotWithShape="0">
              <a:srgbClr val="808080">
                <a:alpha val="37999"/>
              </a:srgbClr>
            </a:outerShdw>
          </a:effectLst>
        </p:spPr>
        <p:txBody>
          <a:bodyPr anchor="ctr"/>
          <a:lstStyle/>
          <a:p>
            <a:pPr algn="ctr">
              <a:defRPr/>
            </a:pPr>
            <a:r>
              <a:rPr lang="en-US" sz="1600" dirty="0">
                <a:solidFill>
                  <a:srgbClr val="660066"/>
                </a:solidFill>
              </a:rPr>
              <a:t>e.g. streamlined pre-op assessment</a:t>
            </a:r>
          </a:p>
        </p:txBody>
      </p:sp>
      <p:sp>
        <p:nvSpPr>
          <p:cNvPr id="11" name="Left Arrow Callout 10"/>
          <p:cNvSpPr>
            <a:spLocks noChangeArrowheads="1"/>
          </p:cNvSpPr>
          <p:nvPr/>
        </p:nvSpPr>
        <p:spPr bwMode="auto">
          <a:xfrm>
            <a:off x="8438019" y="2401093"/>
            <a:ext cx="2398712" cy="760413"/>
          </a:xfrm>
          <a:prstGeom prst="leftArrowCallout">
            <a:avLst>
              <a:gd name="adj1" fmla="val 25000"/>
              <a:gd name="adj2" fmla="val 25000"/>
              <a:gd name="adj3" fmla="val 24999"/>
              <a:gd name="adj4" fmla="val 77722"/>
            </a:avLst>
          </a:prstGeom>
          <a:gradFill rotWithShape="1">
            <a:gsLst>
              <a:gs pos="0">
                <a:srgbClr val="F0EAF9"/>
              </a:gs>
              <a:gs pos="64999">
                <a:srgbClr val="D9CBEE"/>
              </a:gs>
              <a:gs pos="100000">
                <a:srgbClr val="C9B5E8"/>
              </a:gs>
            </a:gsLst>
            <a:lin ang="5400000" scaled="1"/>
          </a:gradFill>
          <a:ln w="9525">
            <a:solidFill>
              <a:srgbClr val="7D60A0"/>
            </a:solidFill>
            <a:miter lim="800000"/>
            <a:headEnd/>
            <a:tailEnd/>
          </a:ln>
          <a:effectLst>
            <a:outerShdw blurRad="40000" dist="20000" dir="5400000" rotWithShape="0">
              <a:srgbClr val="808080">
                <a:alpha val="37999"/>
              </a:srgbClr>
            </a:outerShdw>
          </a:effectLst>
        </p:spPr>
        <p:txBody>
          <a:bodyPr anchor="ctr"/>
          <a:lstStyle/>
          <a:p>
            <a:pPr algn="ctr">
              <a:defRPr/>
            </a:pPr>
            <a:r>
              <a:rPr lang="en-US" sz="1600" dirty="0">
                <a:solidFill>
                  <a:srgbClr val="660066"/>
                </a:solidFill>
              </a:rPr>
              <a:t>e.g. pre-habilitation</a:t>
            </a:r>
          </a:p>
        </p:txBody>
      </p:sp>
      <p:sp>
        <p:nvSpPr>
          <p:cNvPr id="12" name="Left Arrow Callout 11"/>
          <p:cNvSpPr>
            <a:spLocks noChangeArrowheads="1"/>
          </p:cNvSpPr>
          <p:nvPr/>
        </p:nvSpPr>
        <p:spPr bwMode="auto">
          <a:xfrm>
            <a:off x="8438019" y="1389064"/>
            <a:ext cx="2398712" cy="760413"/>
          </a:xfrm>
          <a:prstGeom prst="leftArrowCallout">
            <a:avLst>
              <a:gd name="adj1" fmla="val 25000"/>
              <a:gd name="adj2" fmla="val 25000"/>
              <a:gd name="adj3" fmla="val 24999"/>
              <a:gd name="adj4" fmla="val 77722"/>
            </a:avLst>
          </a:prstGeom>
          <a:gradFill rotWithShape="1">
            <a:gsLst>
              <a:gs pos="0">
                <a:srgbClr val="F0EAF9"/>
              </a:gs>
              <a:gs pos="64999">
                <a:srgbClr val="D9CBEE"/>
              </a:gs>
              <a:gs pos="100000">
                <a:srgbClr val="C9B5E8"/>
              </a:gs>
            </a:gsLst>
            <a:lin ang="5400000" scaled="1"/>
          </a:gradFill>
          <a:ln w="9525">
            <a:solidFill>
              <a:srgbClr val="7D60A0"/>
            </a:solidFill>
            <a:miter lim="800000"/>
            <a:headEnd/>
            <a:tailEnd/>
          </a:ln>
          <a:effectLst>
            <a:outerShdw blurRad="40000" dist="20000" dir="5400000" rotWithShape="0">
              <a:srgbClr val="808080">
                <a:alpha val="37999"/>
              </a:srgbClr>
            </a:outerShdw>
          </a:effectLst>
        </p:spPr>
        <p:txBody>
          <a:bodyPr anchor="ctr"/>
          <a:lstStyle/>
          <a:p>
            <a:pPr algn="ctr">
              <a:defRPr/>
            </a:pPr>
            <a:r>
              <a:rPr lang="en-US" sz="1600" dirty="0">
                <a:solidFill>
                  <a:srgbClr val="660066"/>
                </a:solidFill>
              </a:rPr>
              <a:t>e.g. warm, pain-free patients post-op</a:t>
            </a:r>
          </a:p>
        </p:txBody>
      </p:sp>
    </p:spTree>
    <p:extLst>
      <p:ext uri="{BB962C8B-B14F-4D97-AF65-F5344CB8AC3E}">
        <p14:creationId xmlns:p14="http://schemas.microsoft.com/office/powerpoint/2010/main" val="89045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981200" y="44450"/>
            <a:ext cx="8229600" cy="1143000"/>
          </a:xfrm>
        </p:spPr>
        <p:txBody>
          <a:bodyPr>
            <a:normAutofit fontScale="90000"/>
          </a:bodyPr>
          <a:lstStyle/>
          <a:p>
            <a:pPr eaLnBrk="1" hangingPunct="1"/>
            <a:r>
              <a:rPr lang="en-US" dirty="0"/>
              <a:t>Sustainable clinical practice: principles</a:t>
            </a:r>
            <a:endParaRPr lang="en-US" b="1" dirty="0"/>
          </a:p>
        </p:txBody>
      </p:sp>
      <p:graphicFrame>
        <p:nvGraphicFramePr>
          <p:cNvPr id="4" name="Content Placeholder 3"/>
          <p:cNvGraphicFramePr>
            <a:graphicFrameLocks noGrp="1"/>
          </p:cNvGraphicFramePr>
          <p:nvPr>
            <p:ph idx="4294967295"/>
          </p:nvPr>
        </p:nvGraphicFramePr>
        <p:xfrm>
          <a:off x="1910680" y="1295400"/>
          <a:ext cx="6705600" cy="4929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675" name="Text Box 5"/>
          <p:cNvSpPr txBox="1">
            <a:spLocks noChangeArrowheads="1"/>
          </p:cNvSpPr>
          <p:nvPr/>
        </p:nvSpPr>
        <p:spPr bwMode="auto">
          <a:xfrm>
            <a:off x="532735" y="6149643"/>
            <a:ext cx="3703638" cy="40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95000"/>
              </a:lnSpc>
            </a:pPr>
            <a:r>
              <a:rPr lang="en-US" sz="1400" i="1" dirty="0">
                <a:solidFill>
                  <a:srgbClr val="000000"/>
                </a:solidFill>
              </a:rPr>
              <a:t>Mortimer-F. The Sustainable Physician </a:t>
            </a:r>
            <a:endParaRPr lang="en-US" sz="1800" dirty="0">
              <a:solidFill>
                <a:srgbClr val="000000"/>
              </a:solidFill>
            </a:endParaRPr>
          </a:p>
          <a:p>
            <a:pPr eaLnBrk="1" hangingPunct="1">
              <a:lnSpc>
                <a:spcPct val="95000"/>
              </a:lnSpc>
            </a:pPr>
            <a:r>
              <a:rPr lang="en-US" sz="1400" i="1" dirty="0">
                <a:solidFill>
                  <a:srgbClr val="000000"/>
                </a:solidFill>
              </a:rPr>
              <a:t>Clinical Medicine 2010, Vol 10, No 2: 110–11</a:t>
            </a:r>
          </a:p>
        </p:txBody>
      </p:sp>
      <p:sp>
        <p:nvSpPr>
          <p:cNvPr id="28678" name="TextBox 7"/>
          <p:cNvSpPr txBox="1">
            <a:spLocks noChangeArrowheads="1"/>
          </p:cNvSpPr>
          <p:nvPr/>
        </p:nvSpPr>
        <p:spPr bwMode="auto">
          <a:xfrm>
            <a:off x="1905000" y="2852738"/>
            <a:ext cx="16764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a:solidFill>
                  <a:srgbClr val="000000"/>
                </a:solidFill>
              </a:rPr>
              <a:t>Outcome needed</a:t>
            </a:r>
          </a:p>
        </p:txBody>
      </p:sp>
      <p:sp>
        <p:nvSpPr>
          <p:cNvPr id="28679" name="TextBox 10"/>
          <p:cNvSpPr txBox="1">
            <a:spLocks noChangeArrowheads="1"/>
          </p:cNvSpPr>
          <p:nvPr/>
        </p:nvSpPr>
        <p:spPr bwMode="auto">
          <a:xfrm>
            <a:off x="6630989" y="866775"/>
            <a:ext cx="21431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a:solidFill>
                  <a:srgbClr val="000000"/>
                </a:solidFill>
              </a:rPr>
              <a:t>Secondary drivers</a:t>
            </a:r>
          </a:p>
        </p:txBody>
      </p:sp>
      <p:sp>
        <p:nvSpPr>
          <p:cNvPr id="28680" name="TextBox 11"/>
          <p:cNvSpPr txBox="1">
            <a:spLocks noChangeArrowheads="1"/>
          </p:cNvSpPr>
          <p:nvPr/>
        </p:nvSpPr>
        <p:spPr bwMode="auto">
          <a:xfrm>
            <a:off x="4419600" y="1839914"/>
            <a:ext cx="16764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a:solidFill>
                  <a:srgbClr val="000000"/>
                </a:solidFill>
              </a:rPr>
              <a:t>Primary driver</a:t>
            </a:r>
          </a:p>
        </p:txBody>
      </p:sp>
      <p:sp>
        <p:nvSpPr>
          <p:cNvPr id="28681" name="TextBox 12"/>
          <p:cNvSpPr txBox="1">
            <a:spLocks noChangeArrowheads="1"/>
          </p:cNvSpPr>
          <p:nvPr/>
        </p:nvSpPr>
        <p:spPr bwMode="auto">
          <a:xfrm>
            <a:off x="4419600" y="4379914"/>
            <a:ext cx="16764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a:solidFill>
                  <a:srgbClr val="000000"/>
                </a:solidFill>
              </a:rPr>
              <a:t>Primary driver</a:t>
            </a:r>
          </a:p>
        </p:txBody>
      </p:sp>
      <p:sp>
        <p:nvSpPr>
          <p:cNvPr id="18" name="Left Arrow Callout 17"/>
          <p:cNvSpPr>
            <a:spLocks noChangeArrowheads="1"/>
          </p:cNvSpPr>
          <p:nvPr/>
        </p:nvSpPr>
        <p:spPr bwMode="auto">
          <a:xfrm>
            <a:off x="8431213" y="4340225"/>
            <a:ext cx="2298700" cy="760413"/>
          </a:xfrm>
          <a:prstGeom prst="leftArrowCallout">
            <a:avLst>
              <a:gd name="adj1" fmla="val 25000"/>
              <a:gd name="adj2" fmla="val 25000"/>
              <a:gd name="adj3" fmla="val 24999"/>
              <a:gd name="adj4" fmla="val 77722"/>
            </a:avLst>
          </a:prstGeom>
          <a:gradFill rotWithShape="1">
            <a:gsLst>
              <a:gs pos="0">
                <a:srgbClr val="F0EAF9"/>
              </a:gs>
              <a:gs pos="64999">
                <a:srgbClr val="D9CBEE"/>
              </a:gs>
              <a:gs pos="100000">
                <a:srgbClr val="C9B5E8"/>
              </a:gs>
            </a:gsLst>
            <a:lin ang="5400000" scaled="1"/>
          </a:gradFill>
          <a:ln w="9525">
            <a:solidFill>
              <a:srgbClr val="7D60A0"/>
            </a:solidFill>
            <a:miter lim="800000"/>
            <a:headEnd/>
            <a:tailEnd/>
          </a:ln>
          <a:effectLst>
            <a:outerShdw blurRad="40000" dist="20000" dir="5400000" rotWithShape="0">
              <a:srgbClr val="808080">
                <a:alpha val="37999"/>
              </a:srgbClr>
            </a:outerShdw>
          </a:effectLst>
        </p:spPr>
        <p:txBody>
          <a:bodyPr anchor="ctr"/>
          <a:lstStyle/>
          <a:p>
            <a:pPr algn="ctr">
              <a:defRPr/>
            </a:pPr>
            <a:r>
              <a:rPr lang="en-US" sz="1600" dirty="0">
                <a:solidFill>
                  <a:srgbClr val="660066"/>
                </a:solidFill>
              </a:rPr>
              <a:t>e.g. sevoflurane vs </a:t>
            </a:r>
            <a:r>
              <a:rPr lang="en-US" sz="1600" dirty="0" err="1">
                <a:solidFill>
                  <a:srgbClr val="660066"/>
                </a:solidFill>
              </a:rPr>
              <a:t>desflurane</a:t>
            </a:r>
            <a:r>
              <a:rPr lang="en-US" sz="1600" dirty="0">
                <a:solidFill>
                  <a:srgbClr val="660066"/>
                </a:solidFill>
              </a:rPr>
              <a:t> (1:20)</a:t>
            </a:r>
          </a:p>
        </p:txBody>
      </p:sp>
      <p:sp>
        <p:nvSpPr>
          <p:cNvPr id="13" name="Left Arrow Callout 12"/>
          <p:cNvSpPr>
            <a:spLocks noChangeArrowheads="1"/>
          </p:cNvSpPr>
          <p:nvPr/>
        </p:nvSpPr>
        <p:spPr bwMode="auto">
          <a:xfrm>
            <a:off x="8431212" y="5399506"/>
            <a:ext cx="2513013" cy="760413"/>
          </a:xfrm>
          <a:prstGeom prst="leftArrowCallout">
            <a:avLst>
              <a:gd name="adj1" fmla="val 25000"/>
              <a:gd name="adj2" fmla="val 25000"/>
              <a:gd name="adj3" fmla="val 24999"/>
              <a:gd name="adj4" fmla="val 77722"/>
            </a:avLst>
          </a:prstGeom>
          <a:gradFill rotWithShape="1">
            <a:gsLst>
              <a:gs pos="0">
                <a:srgbClr val="F0EAF9"/>
              </a:gs>
              <a:gs pos="64999">
                <a:srgbClr val="D9CBEE"/>
              </a:gs>
              <a:gs pos="100000">
                <a:srgbClr val="C9B5E8"/>
              </a:gs>
            </a:gsLst>
            <a:lin ang="5400000" scaled="1"/>
          </a:gradFill>
          <a:ln w="9525">
            <a:solidFill>
              <a:srgbClr val="7D60A0"/>
            </a:solidFill>
            <a:miter lim="800000"/>
            <a:headEnd/>
            <a:tailEnd/>
          </a:ln>
          <a:effectLst>
            <a:outerShdw blurRad="40000" dist="20000" dir="5400000" rotWithShape="0">
              <a:srgbClr val="808080">
                <a:alpha val="37999"/>
              </a:srgbClr>
            </a:outerShdw>
          </a:effectLst>
        </p:spPr>
        <p:txBody>
          <a:bodyPr anchor="ctr"/>
          <a:lstStyle/>
          <a:p>
            <a:pPr algn="ctr">
              <a:defRPr/>
            </a:pPr>
            <a:r>
              <a:rPr lang="en-US" sz="1600" dirty="0">
                <a:solidFill>
                  <a:srgbClr val="660066"/>
                </a:solidFill>
              </a:rPr>
              <a:t>e.g. capture and resupply of volatiles</a:t>
            </a:r>
          </a:p>
        </p:txBody>
      </p:sp>
      <p:sp>
        <p:nvSpPr>
          <p:cNvPr id="16" name="Left Arrow Callout 15"/>
          <p:cNvSpPr>
            <a:spLocks noChangeArrowheads="1"/>
          </p:cNvSpPr>
          <p:nvPr/>
        </p:nvSpPr>
        <p:spPr bwMode="auto">
          <a:xfrm>
            <a:off x="8402638" y="3379787"/>
            <a:ext cx="2398712" cy="760413"/>
          </a:xfrm>
          <a:prstGeom prst="leftArrowCallout">
            <a:avLst>
              <a:gd name="adj1" fmla="val 25000"/>
              <a:gd name="adj2" fmla="val 25000"/>
              <a:gd name="adj3" fmla="val 24999"/>
              <a:gd name="adj4" fmla="val 77722"/>
            </a:avLst>
          </a:prstGeom>
          <a:gradFill rotWithShape="1">
            <a:gsLst>
              <a:gs pos="0">
                <a:srgbClr val="F0EAF9"/>
              </a:gs>
              <a:gs pos="64999">
                <a:srgbClr val="D9CBEE"/>
              </a:gs>
              <a:gs pos="100000">
                <a:srgbClr val="C9B5E8"/>
              </a:gs>
            </a:gsLst>
            <a:lin ang="5400000" scaled="1"/>
          </a:gradFill>
          <a:ln w="9525">
            <a:solidFill>
              <a:srgbClr val="7D60A0"/>
            </a:solidFill>
            <a:miter lim="800000"/>
            <a:headEnd/>
            <a:tailEnd/>
          </a:ln>
          <a:effectLst>
            <a:outerShdw blurRad="40000" dist="20000" dir="5400000" rotWithShape="0">
              <a:srgbClr val="808080">
                <a:alpha val="37999"/>
              </a:srgbClr>
            </a:outerShdw>
          </a:effectLst>
        </p:spPr>
        <p:txBody>
          <a:bodyPr anchor="ctr"/>
          <a:lstStyle/>
          <a:p>
            <a:pPr algn="ctr">
              <a:defRPr/>
            </a:pPr>
            <a:r>
              <a:rPr lang="en-US" sz="1600" dirty="0">
                <a:solidFill>
                  <a:srgbClr val="660066"/>
                </a:solidFill>
              </a:rPr>
              <a:t>e.g. streamlined pre-op assessment</a:t>
            </a:r>
          </a:p>
        </p:txBody>
      </p:sp>
      <p:sp>
        <p:nvSpPr>
          <p:cNvPr id="17" name="Left Arrow Callout 16"/>
          <p:cNvSpPr>
            <a:spLocks noChangeArrowheads="1"/>
          </p:cNvSpPr>
          <p:nvPr/>
        </p:nvSpPr>
        <p:spPr bwMode="auto">
          <a:xfrm>
            <a:off x="8438019" y="2401093"/>
            <a:ext cx="2398712" cy="760413"/>
          </a:xfrm>
          <a:prstGeom prst="leftArrowCallout">
            <a:avLst>
              <a:gd name="adj1" fmla="val 25000"/>
              <a:gd name="adj2" fmla="val 25000"/>
              <a:gd name="adj3" fmla="val 24999"/>
              <a:gd name="adj4" fmla="val 77722"/>
            </a:avLst>
          </a:prstGeom>
          <a:gradFill rotWithShape="1">
            <a:gsLst>
              <a:gs pos="0">
                <a:srgbClr val="F0EAF9"/>
              </a:gs>
              <a:gs pos="64999">
                <a:srgbClr val="D9CBEE"/>
              </a:gs>
              <a:gs pos="100000">
                <a:srgbClr val="C9B5E8"/>
              </a:gs>
            </a:gsLst>
            <a:lin ang="5400000" scaled="1"/>
          </a:gradFill>
          <a:ln w="9525">
            <a:solidFill>
              <a:srgbClr val="7D60A0"/>
            </a:solidFill>
            <a:miter lim="800000"/>
            <a:headEnd/>
            <a:tailEnd/>
          </a:ln>
          <a:effectLst>
            <a:outerShdw blurRad="40000" dist="20000" dir="5400000" rotWithShape="0">
              <a:srgbClr val="808080">
                <a:alpha val="37999"/>
              </a:srgbClr>
            </a:outerShdw>
          </a:effectLst>
        </p:spPr>
        <p:txBody>
          <a:bodyPr anchor="ctr"/>
          <a:lstStyle/>
          <a:p>
            <a:pPr algn="ctr">
              <a:defRPr/>
            </a:pPr>
            <a:r>
              <a:rPr lang="en-US" sz="1600" dirty="0">
                <a:solidFill>
                  <a:srgbClr val="660066"/>
                </a:solidFill>
              </a:rPr>
              <a:t>e.g. pre-habilitation</a:t>
            </a:r>
          </a:p>
        </p:txBody>
      </p:sp>
      <p:sp>
        <p:nvSpPr>
          <p:cNvPr id="19" name="Left Arrow Callout 18"/>
          <p:cNvSpPr>
            <a:spLocks noChangeArrowheads="1"/>
          </p:cNvSpPr>
          <p:nvPr/>
        </p:nvSpPr>
        <p:spPr bwMode="auto">
          <a:xfrm>
            <a:off x="8438019" y="1389064"/>
            <a:ext cx="2398712" cy="760413"/>
          </a:xfrm>
          <a:prstGeom prst="leftArrowCallout">
            <a:avLst>
              <a:gd name="adj1" fmla="val 25000"/>
              <a:gd name="adj2" fmla="val 25000"/>
              <a:gd name="adj3" fmla="val 24999"/>
              <a:gd name="adj4" fmla="val 77722"/>
            </a:avLst>
          </a:prstGeom>
          <a:gradFill rotWithShape="1">
            <a:gsLst>
              <a:gs pos="0">
                <a:srgbClr val="F0EAF9"/>
              </a:gs>
              <a:gs pos="64999">
                <a:srgbClr val="D9CBEE"/>
              </a:gs>
              <a:gs pos="100000">
                <a:srgbClr val="C9B5E8"/>
              </a:gs>
            </a:gsLst>
            <a:lin ang="5400000" scaled="1"/>
          </a:gradFill>
          <a:ln w="9525">
            <a:solidFill>
              <a:srgbClr val="7D60A0"/>
            </a:solidFill>
            <a:miter lim="800000"/>
            <a:headEnd/>
            <a:tailEnd/>
          </a:ln>
          <a:effectLst>
            <a:outerShdw blurRad="40000" dist="20000" dir="5400000" rotWithShape="0">
              <a:srgbClr val="808080">
                <a:alpha val="37999"/>
              </a:srgbClr>
            </a:outerShdw>
          </a:effectLst>
        </p:spPr>
        <p:txBody>
          <a:bodyPr anchor="ctr"/>
          <a:lstStyle/>
          <a:p>
            <a:pPr algn="ctr">
              <a:defRPr/>
            </a:pPr>
            <a:r>
              <a:rPr lang="en-US" sz="1600" dirty="0">
                <a:solidFill>
                  <a:srgbClr val="660066"/>
                </a:solidFill>
              </a:rPr>
              <a:t>e.g. warm, pain-free patients post-op</a:t>
            </a:r>
          </a:p>
        </p:txBody>
      </p:sp>
    </p:spTree>
    <p:extLst>
      <p:ext uri="{BB962C8B-B14F-4D97-AF65-F5344CB8AC3E}">
        <p14:creationId xmlns:p14="http://schemas.microsoft.com/office/powerpoint/2010/main" val="14553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9193"/>
                </a:solidFill>
              </a:rPr>
              <a:t>How</a:t>
            </a:r>
            <a:r>
              <a:rPr lang="en-GB" b="1" dirty="0"/>
              <a:t> </a:t>
            </a:r>
            <a:r>
              <a:rPr lang="en-GB" dirty="0"/>
              <a:t>could</a:t>
            </a:r>
            <a:r>
              <a:rPr lang="en-GB" b="1" dirty="0"/>
              <a:t> </a:t>
            </a:r>
            <a:r>
              <a:rPr lang="is-IS" dirty="0"/>
              <a:t>sustainability become a mainstream part of quality improvement?</a:t>
            </a:r>
            <a:endParaRPr lang="en-US" dirty="0"/>
          </a:p>
        </p:txBody>
      </p:sp>
      <p:sp>
        <p:nvSpPr>
          <p:cNvPr id="4" name="Text Placeholder 3"/>
          <p:cNvSpPr>
            <a:spLocks noGrp="1"/>
          </p:cNvSpPr>
          <p:nvPr>
            <p:ph type="body" idx="1"/>
          </p:nvPr>
        </p:nvSpPr>
        <p:spPr/>
        <p:txBody>
          <a:bodyPr anchor="ctr">
            <a:normAutofit/>
          </a:bodyPr>
          <a:lstStyle/>
          <a:p>
            <a:r>
              <a:rPr lang="en-US" sz="4000" dirty="0">
                <a:solidFill>
                  <a:srgbClr val="92D050"/>
                </a:solidFill>
              </a:rPr>
              <a:t>The </a:t>
            </a:r>
            <a:r>
              <a:rPr lang="en-US" sz="4000" dirty="0" err="1">
                <a:solidFill>
                  <a:srgbClr val="92D050"/>
                </a:solidFill>
              </a:rPr>
              <a:t>SusQI</a:t>
            </a:r>
            <a:r>
              <a:rPr lang="en-US" sz="4000" dirty="0">
                <a:solidFill>
                  <a:srgbClr val="92D050"/>
                </a:solidFill>
              </a:rPr>
              <a:t> framework</a:t>
            </a:r>
          </a:p>
        </p:txBody>
      </p:sp>
    </p:spTree>
    <p:extLst>
      <p:ext uri="{BB962C8B-B14F-4D97-AF65-F5344CB8AC3E}">
        <p14:creationId xmlns:p14="http://schemas.microsoft.com/office/powerpoint/2010/main" val="650086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1522" b="6182"/>
          <a:stretch/>
        </p:blipFill>
        <p:spPr>
          <a:xfrm>
            <a:off x="-744325" y="-1898979"/>
            <a:ext cx="9945475" cy="3797957"/>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27197"/>
          <a:stretch/>
        </p:blipFill>
        <p:spPr>
          <a:xfrm>
            <a:off x="295200" y="2570430"/>
            <a:ext cx="11334832" cy="2187306"/>
          </a:xfrm>
          <a:prstGeom prst="rect">
            <a:avLst/>
          </a:prstGeom>
        </p:spPr>
      </p:pic>
      <p:sp>
        <p:nvSpPr>
          <p:cNvPr id="2" name="TextBox 1"/>
          <p:cNvSpPr txBox="1"/>
          <p:nvPr/>
        </p:nvSpPr>
        <p:spPr>
          <a:xfrm>
            <a:off x="375410" y="6063916"/>
            <a:ext cx="6400800" cy="529390"/>
          </a:xfrm>
          <a:prstGeom prst="rect">
            <a:avLst/>
          </a:prstGeom>
          <a:noFill/>
        </p:spPr>
        <p:txBody>
          <a:bodyPr wrap="square" rtlCol="0">
            <a:spAutoFit/>
          </a:bodyPr>
          <a:lstStyle/>
          <a:p>
            <a:r>
              <a:rPr lang="en-US" sz="1400" i="1" dirty="0"/>
              <a:t>Mortimer F, Isherwood J, Wilkinson A, Vaux E. Sustainability in quality improvement: redefining value. Future Healthcare Journal, 2018 Vol.5(2):88-93</a:t>
            </a:r>
          </a:p>
        </p:txBody>
      </p:sp>
    </p:spTree>
    <p:extLst>
      <p:ext uri="{BB962C8B-B14F-4D97-AF65-F5344CB8AC3E}">
        <p14:creationId xmlns:p14="http://schemas.microsoft.com/office/powerpoint/2010/main" val="210907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1522" b="6182"/>
          <a:stretch/>
        </p:blipFill>
        <p:spPr>
          <a:xfrm>
            <a:off x="-744325" y="-1898979"/>
            <a:ext cx="9945475" cy="379795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8" y="1950926"/>
            <a:ext cx="12077700" cy="4596631"/>
          </a:xfrm>
          <a:prstGeom prst="rect">
            <a:avLst/>
          </a:prstGeom>
        </p:spPr>
      </p:pic>
      <p:sp>
        <p:nvSpPr>
          <p:cNvPr id="6" name="Donut 5"/>
          <p:cNvSpPr/>
          <p:nvPr/>
        </p:nvSpPr>
        <p:spPr>
          <a:xfrm>
            <a:off x="0" y="3176337"/>
            <a:ext cx="1748590" cy="1106905"/>
          </a:xfrm>
          <a:prstGeom prst="donut">
            <a:avLst>
              <a:gd name="adj" fmla="val 541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9532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09575" y="1016000"/>
            <a:ext cx="11782425" cy="5689600"/>
          </a:xfrm>
        </p:spPr>
        <p:txBody>
          <a:bodyPr anchor="ctr" anchorCtr="0">
            <a:normAutofit fontScale="92500" lnSpcReduction="20000"/>
          </a:bodyPr>
          <a:lstStyle/>
          <a:p>
            <a:pPr marL="514350" indent="-514350">
              <a:buFont typeface="+mj-lt"/>
              <a:buAutoNum type="arabicPeriod"/>
            </a:pPr>
            <a:r>
              <a:rPr lang="en-GB" sz="2800" dirty="0"/>
              <a:t>Financial :</a:t>
            </a:r>
          </a:p>
          <a:p>
            <a:pPr marL="514350" indent="-514350">
              <a:buFont typeface="+mj-lt"/>
              <a:buAutoNum type="arabicPeriod"/>
            </a:pPr>
            <a:endParaRPr lang="en-GB" sz="2800" dirty="0"/>
          </a:p>
          <a:p>
            <a:pPr marL="514350" indent="-514350">
              <a:buFont typeface="+mj-lt"/>
              <a:buAutoNum type="arabicPeriod"/>
            </a:pPr>
            <a:r>
              <a:rPr lang="en-GB" dirty="0"/>
              <a:t>Infrastructure:</a:t>
            </a:r>
          </a:p>
          <a:p>
            <a:pPr marL="514350" indent="-514350">
              <a:buFont typeface="+mj-lt"/>
              <a:buAutoNum type="arabicPeriod"/>
            </a:pPr>
            <a:endParaRPr lang="en-GB" dirty="0"/>
          </a:p>
          <a:p>
            <a:pPr marL="514350" indent="-514350">
              <a:buFont typeface="+mj-lt"/>
              <a:buAutoNum type="arabicPeriod"/>
            </a:pPr>
            <a:r>
              <a:rPr lang="en-GB" dirty="0"/>
              <a:t>Natural: </a:t>
            </a:r>
          </a:p>
          <a:p>
            <a:pPr marL="514350" indent="-514350">
              <a:buFont typeface="+mj-lt"/>
              <a:buAutoNum type="arabicPeriod"/>
            </a:pPr>
            <a:endParaRPr lang="en-GB" sz="2800" dirty="0"/>
          </a:p>
          <a:p>
            <a:pPr marL="514350" indent="-514350">
              <a:buFont typeface="+mj-lt"/>
              <a:buAutoNum type="arabicPeriod"/>
            </a:pPr>
            <a:r>
              <a:rPr lang="en-GB" dirty="0"/>
              <a:t>Patient:</a:t>
            </a:r>
          </a:p>
          <a:p>
            <a:pPr marL="514350" indent="-514350">
              <a:buFont typeface="+mj-lt"/>
              <a:buAutoNum type="arabicPeriod"/>
            </a:pPr>
            <a:endParaRPr lang="en-GB" dirty="0"/>
          </a:p>
          <a:p>
            <a:pPr marL="514350" indent="-514350">
              <a:buFont typeface="+mj-lt"/>
              <a:buAutoNum type="arabicPeriod"/>
            </a:pPr>
            <a:r>
              <a:rPr lang="en-GB" sz="2800" dirty="0"/>
              <a:t>Employee: </a:t>
            </a:r>
          </a:p>
          <a:p>
            <a:pPr marL="514350" indent="-514350">
              <a:buFont typeface="+mj-lt"/>
              <a:buAutoNum type="arabicPeriod"/>
            </a:pPr>
            <a:endParaRPr lang="en-GB" sz="2800" dirty="0"/>
          </a:p>
          <a:p>
            <a:pPr marL="514350" indent="-514350">
              <a:buFont typeface="+mj-lt"/>
              <a:buAutoNum type="arabicPeriod"/>
            </a:pPr>
            <a:r>
              <a:rPr lang="en-GB" dirty="0"/>
              <a:t>Staff networks: </a:t>
            </a:r>
          </a:p>
          <a:p>
            <a:pPr marL="0" indent="0">
              <a:buNone/>
            </a:pPr>
            <a:endParaRPr lang="en-GB" sz="2800" dirty="0"/>
          </a:p>
          <a:p>
            <a:pPr marL="514350" indent="-514350">
              <a:buFont typeface="+mj-lt"/>
              <a:buAutoNum type="arabicPeriod" startAt="7"/>
            </a:pPr>
            <a:r>
              <a:rPr lang="en-GB" sz="2800" dirty="0"/>
              <a:t>Community:</a:t>
            </a:r>
          </a:p>
        </p:txBody>
      </p:sp>
      <p:sp>
        <p:nvSpPr>
          <p:cNvPr id="2" name="TextBox 1">
            <a:extLst>
              <a:ext uri="{FF2B5EF4-FFF2-40B4-BE49-F238E27FC236}">
                <a16:creationId xmlns:a16="http://schemas.microsoft.com/office/drawing/2014/main" id="{8AA6AB0C-3EB5-43DF-B21E-1F6835724F6A}"/>
              </a:ext>
            </a:extLst>
          </p:cNvPr>
          <p:cNvSpPr txBox="1"/>
          <p:nvPr/>
        </p:nvSpPr>
        <p:spPr>
          <a:xfrm>
            <a:off x="0" y="188641"/>
            <a:ext cx="11856640" cy="646331"/>
          </a:xfrm>
          <a:prstGeom prst="rect">
            <a:avLst/>
          </a:prstGeom>
          <a:noFill/>
        </p:spPr>
        <p:txBody>
          <a:bodyPr wrap="square" rtlCol="0">
            <a:spAutoFit/>
          </a:bodyPr>
          <a:lstStyle/>
          <a:p>
            <a:pPr algn="ctr"/>
            <a:r>
              <a:rPr lang="en-GB" sz="3600" dirty="0">
                <a:latin typeface="Calibri"/>
                <a:ea typeface="Cambria" panose="02040503050406030204" pitchFamily="18" charset="0"/>
                <a:cs typeface="Calibri"/>
              </a:rPr>
              <a:t>Studying the System: Seven Capitals Matrix</a:t>
            </a:r>
            <a:endParaRPr lang="en-US" sz="3600" dirty="0">
              <a:latin typeface="Calibri"/>
              <a:ea typeface="Cambria" panose="02040503050406030204" pitchFamily="18" charset="0"/>
              <a:cs typeface="Calibri"/>
            </a:endParaRPr>
          </a:p>
        </p:txBody>
      </p:sp>
    </p:spTree>
    <p:extLst>
      <p:ext uri="{BB962C8B-B14F-4D97-AF65-F5344CB8AC3E}">
        <p14:creationId xmlns:p14="http://schemas.microsoft.com/office/powerpoint/2010/main" val="639741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09575" y="1016000"/>
            <a:ext cx="11782425" cy="5689600"/>
          </a:xfrm>
        </p:spPr>
        <p:txBody>
          <a:bodyPr anchor="ctr" anchorCtr="0">
            <a:normAutofit fontScale="85000" lnSpcReduction="10000"/>
          </a:bodyPr>
          <a:lstStyle/>
          <a:p>
            <a:pPr marL="514350" indent="-514350">
              <a:lnSpc>
                <a:spcPct val="120000"/>
              </a:lnSpc>
              <a:buFont typeface="+mj-lt"/>
              <a:buAutoNum type="arabicPeriod"/>
            </a:pPr>
            <a:r>
              <a:rPr lang="en-GB" sz="2800" dirty="0"/>
              <a:t>Financial :</a:t>
            </a:r>
          </a:p>
          <a:p>
            <a:pPr marL="514350" indent="-514350">
              <a:lnSpc>
                <a:spcPct val="120000"/>
              </a:lnSpc>
              <a:buFont typeface="+mj-lt"/>
              <a:buAutoNum type="arabicPeriod"/>
            </a:pPr>
            <a:r>
              <a:rPr lang="en-GB" dirty="0"/>
              <a:t>Infrastructure:</a:t>
            </a:r>
          </a:p>
          <a:p>
            <a:pPr marL="514350" indent="-514350">
              <a:lnSpc>
                <a:spcPct val="120000"/>
              </a:lnSpc>
              <a:buFont typeface="+mj-lt"/>
              <a:buAutoNum type="arabicPeriod"/>
            </a:pPr>
            <a:r>
              <a:rPr lang="en-GB" sz="4100" b="1" dirty="0">
                <a:solidFill>
                  <a:schemeClr val="accent6"/>
                </a:solidFill>
              </a:rPr>
              <a:t>Natural: </a:t>
            </a:r>
            <a:r>
              <a:rPr lang="en-GB" sz="4100" dirty="0">
                <a:solidFill>
                  <a:schemeClr val="accent6"/>
                </a:solidFill>
              </a:rPr>
              <a:t>clean air, fertile soil, water availability, pollination, stable climate, green space and raw materials for healthcare consumables, e.g. metals, chemicals, rubber, timber, fossil fuels, food and biomaterials</a:t>
            </a:r>
            <a:endParaRPr lang="en-GB" sz="2600" dirty="0"/>
          </a:p>
          <a:p>
            <a:pPr marL="514350" indent="-514350">
              <a:lnSpc>
                <a:spcPct val="120000"/>
              </a:lnSpc>
              <a:buFont typeface="+mj-lt"/>
              <a:buAutoNum type="arabicPeriod"/>
            </a:pPr>
            <a:r>
              <a:rPr lang="en-GB" dirty="0"/>
              <a:t>Patient:</a:t>
            </a:r>
          </a:p>
          <a:p>
            <a:pPr marL="514350" indent="-514350">
              <a:lnSpc>
                <a:spcPct val="120000"/>
              </a:lnSpc>
              <a:buFont typeface="+mj-lt"/>
              <a:buAutoNum type="arabicPeriod"/>
            </a:pPr>
            <a:r>
              <a:rPr lang="en-GB" sz="2800" dirty="0"/>
              <a:t>Employee: </a:t>
            </a:r>
          </a:p>
          <a:p>
            <a:pPr marL="514350" indent="-514350">
              <a:lnSpc>
                <a:spcPct val="120000"/>
              </a:lnSpc>
              <a:buFont typeface="+mj-lt"/>
              <a:buAutoNum type="arabicPeriod"/>
            </a:pPr>
            <a:r>
              <a:rPr lang="en-GB" dirty="0"/>
              <a:t>Staff networks: </a:t>
            </a:r>
            <a:endParaRPr lang="en-GB" sz="2800" dirty="0"/>
          </a:p>
          <a:p>
            <a:pPr marL="514350" indent="-514350">
              <a:lnSpc>
                <a:spcPct val="120000"/>
              </a:lnSpc>
              <a:buFont typeface="+mj-lt"/>
              <a:buAutoNum type="arabicPeriod" startAt="7"/>
            </a:pPr>
            <a:r>
              <a:rPr lang="en-GB" sz="2800" dirty="0"/>
              <a:t>Community:</a:t>
            </a:r>
          </a:p>
        </p:txBody>
      </p:sp>
      <p:sp>
        <p:nvSpPr>
          <p:cNvPr id="2" name="TextBox 1">
            <a:extLst>
              <a:ext uri="{FF2B5EF4-FFF2-40B4-BE49-F238E27FC236}">
                <a16:creationId xmlns:a16="http://schemas.microsoft.com/office/drawing/2014/main" id="{8AA6AB0C-3EB5-43DF-B21E-1F6835724F6A}"/>
              </a:ext>
            </a:extLst>
          </p:cNvPr>
          <p:cNvSpPr txBox="1"/>
          <p:nvPr/>
        </p:nvSpPr>
        <p:spPr>
          <a:xfrm>
            <a:off x="0" y="188641"/>
            <a:ext cx="11856640" cy="646331"/>
          </a:xfrm>
          <a:prstGeom prst="rect">
            <a:avLst/>
          </a:prstGeom>
          <a:noFill/>
        </p:spPr>
        <p:txBody>
          <a:bodyPr wrap="square" rtlCol="0">
            <a:spAutoFit/>
          </a:bodyPr>
          <a:lstStyle/>
          <a:p>
            <a:pPr algn="ctr"/>
            <a:r>
              <a:rPr lang="en-GB" sz="3600" dirty="0">
                <a:latin typeface="Calibri"/>
                <a:ea typeface="Cambria" panose="02040503050406030204" pitchFamily="18" charset="0"/>
                <a:cs typeface="Calibri"/>
              </a:rPr>
              <a:t>Studying the System: Seven Capitals Matrix</a:t>
            </a:r>
            <a:endParaRPr lang="en-US" sz="3600" dirty="0">
              <a:latin typeface="Calibri"/>
              <a:ea typeface="Cambria" panose="02040503050406030204" pitchFamily="18" charset="0"/>
              <a:cs typeface="Calibri"/>
            </a:endParaRPr>
          </a:p>
        </p:txBody>
      </p:sp>
    </p:spTree>
    <p:extLst>
      <p:ext uri="{BB962C8B-B14F-4D97-AF65-F5344CB8AC3E}">
        <p14:creationId xmlns:p14="http://schemas.microsoft.com/office/powerpoint/2010/main" val="183386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938" t="7043" r="4756" b="7510"/>
          <a:stretch/>
        </p:blipFill>
        <p:spPr>
          <a:xfrm>
            <a:off x="2101515" y="1411357"/>
            <a:ext cx="9252285" cy="5446643"/>
          </a:xfrm>
          <a:prstGeom prst="rect">
            <a:avLst/>
          </a:prstGeom>
        </p:spPr>
      </p:pic>
      <p:sp>
        <p:nvSpPr>
          <p:cNvPr id="4" name="Title 3"/>
          <p:cNvSpPr>
            <a:spLocks noGrp="1"/>
          </p:cNvSpPr>
          <p:nvPr>
            <p:ph type="title"/>
          </p:nvPr>
        </p:nvSpPr>
        <p:spPr>
          <a:xfrm>
            <a:off x="838200" y="195306"/>
            <a:ext cx="10515600" cy="1325563"/>
          </a:xfrm>
        </p:spPr>
        <p:txBody>
          <a:bodyPr>
            <a:normAutofit/>
          </a:bodyPr>
          <a:lstStyle/>
          <a:p>
            <a:r>
              <a:rPr lang="en-US" dirty="0"/>
              <a:t>Carbon hotspots</a:t>
            </a:r>
            <a:endParaRPr lang="en-US" sz="3200" dirty="0"/>
          </a:p>
        </p:txBody>
      </p:sp>
      <p:pic>
        <p:nvPicPr>
          <p:cNvPr id="5" name="Picture 9" descr="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766" y="6000750"/>
            <a:ext cx="1081088" cy="4262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10097589" y="5590903"/>
            <a:ext cx="365760" cy="8360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109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883" y="473400"/>
            <a:ext cx="11438021" cy="1325563"/>
          </a:xfrm>
        </p:spPr>
        <p:txBody>
          <a:bodyPr>
            <a:normAutofit fontScale="90000"/>
          </a:bodyPr>
          <a:lstStyle/>
          <a:p>
            <a:pPr marL="514350" indent="-514350">
              <a:buFont typeface="+mj-lt"/>
              <a:buAutoNum type="arabicPeriod"/>
            </a:pPr>
            <a:r>
              <a:rPr lang="en-US" dirty="0"/>
              <a:t>Protecting the </a:t>
            </a:r>
            <a:r>
              <a:rPr lang="en-US" b="1" dirty="0"/>
              <a:t>health service </a:t>
            </a:r>
            <a:r>
              <a:rPr lang="en-US" dirty="0"/>
              <a:t>for current and future generations</a:t>
            </a:r>
            <a:br>
              <a:rPr lang="en-US" dirty="0"/>
            </a:br>
            <a:br>
              <a:rPr lang="en-US" sz="1600" dirty="0"/>
            </a:br>
            <a:r>
              <a:rPr lang="en-US" sz="3100" dirty="0"/>
              <a:t>Will the NHS still be here in 2025 / 2035?</a:t>
            </a:r>
          </a:p>
        </p:txBody>
      </p:sp>
      <p:sp>
        <p:nvSpPr>
          <p:cNvPr id="14" name="Content Placeholder 2"/>
          <p:cNvSpPr txBox="1">
            <a:spLocks/>
          </p:cNvSpPr>
          <p:nvPr/>
        </p:nvSpPr>
        <p:spPr bwMode="auto">
          <a:xfrm>
            <a:off x="4312896" y="4780844"/>
            <a:ext cx="3507011" cy="1773237"/>
          </a:xfrm>
          <a:prstGeom prst="rect">
            <a:avLst/>
          </a:prstGeom>
          <a:noFill/>
          <a:ln w="9525">
            <a:noFill/>
            <a:miter lim="800000"/>
            <a:headEnd/>
            <a:tailEnd/>
          </a:ln>
        </p:spPr>
        <p:txBody>
          <a:bodyPr/>
          <a:lstStyle/>
          <a:p>
            <a:pPr marL="12700" indent="-12700">
              <a:spcBef>
                <a:spcPct val="20000"/>
              </a:spcBef>
              <a:defRPr/>
            </a:pPr>
            <a:r>
              <a:rPr lang="en-US" sz="2000" b="1" dirty="0">
                <a:latin typeface="+mj-lt"/>
                <a:ea typeface="ＭＳ Ｐゴシック" charset="-128"/>
                <a:cs typeface="ＭＳ Ｐゴシック" charset="-128"/>
              </a:rPr>
              <a:t>	</a:t>
            </a:r>
            <a:r>
              <a:rPr lang="en-US" sz="2000" b="1" dirty="0">
                <a:solidFill>
                  <a:srgbClr val="595959"/>
                </a:solidFill>
                <a:latin typeface="+mj-lt"/>
                <a:ea typeface="ＭＳ Ｐゴシック" charset="-128"/>
                <a:cs typeface="ＭＳ Ｐゴシック" charset="-128"/>
              </a:rPr>
              <a:t>SOCIAL CHALLENGES</a:t>
            </a:r>
          </a:p>
          <a:p>
            <a:pPr marL="342900" indent="-342900">
              <a:spcBef>
                <a:spcPct val="20000"/>
              </a:spcBef>
              <a:buFont typeface="Arial" charset="0"/>
              <a:buChar char="•"/>
              <a:defRPr/>
            </a:pPr>
            <a:r>
              <a:rPr lang="en-US" sz="2000" dirty="0">
                <a:solidFill>
                  <a:srgbClr val="595959"/>
                </a:solidFill>
                <a:latin typeface="+mj-lt"/>
                <a:ea typeface="ＭＳ Ｐゴシック" charset="-128"/>
                <a:cs typeface="ＭＳ Ｐゴシック" charset="-128"/>
              </a:rPr>
              <a:t>Declining family support</a:t>
            </a:r>
          </a:p>
          <a:p>
            <a:pPr marL="342900" indent="-342900">
              <a:spcBef>
                <a:spcPct val="20000"/>
              </a:spcBef>
              <a:buFont typeface="Arial" charset="0"/>
              <a:buChar char="•"/>
              <a:defRPr/>
            </a:pPr>
            <a:r>
              <a:rPr lang="en-US" sz="2000" dirty="0">
                <a:solidFill>
                  <a:srgbClr val="595959"/>
                </a:solidFill>
                <a:latin typeface="+mj-lt"/>
                <a:ea typeface="ＭＳ Ｐゴシック" charset="-128"/>
                <a:cs typeface="ＭＳ Ｐゴシック" charset="-128"/>
              </a:rPr>
              <a:t>Safety / quality concerns</a:t>
            </a:r>
          </a:p>
          <a:p>
            <a:pPr marL="342900" indent="-342900">
              <a:spcBef>
                <a:spcPct val="20000"/>
              </a:spcBef>
              <a:buFont typeface="Arial" charset="0"/>
              <a:buChar char="•"/>
              <a:defRPr/>
            </a:pPr>
            <a:r>
              <a:rPr lang="en-US" sz="2000" dirty="0">
                <a:solidFill>
                  <a:srgbClr val="595959"/>
                </a:solidFill>
                <a:latin typeface="+mj-lt"/>
                <a:ea typeface="ＭＳ Ｐゴシック" charset="-128"/>
                <a:cs typeface="ＭＳ Ｐゴシック" charset="-128"/>
              </a:rPr>
              <a:t>Staffing / morale</a:t>
            </a:r>
          </a:p>
        </p:txBody>
      </p:sp>
      <p:sp>
        <p:nvSpPr>
          <p:cNvPr id="15" name="Content Placeholder 2"/>
          <p:cNvSpPr txBox="1">
            <a:spLocks/>
          </p:cNvSpPr>
          <p:nvPr/>
        </p:nvSpPr>
        <p:spPr bwMode="auto">
          <a:xfrm>
            <a:off x="3653631" y="2329886"/>
            <a:ext cx="3026643" cy="1065212"/>
          </a:xfrm>
          <a:prstGeom prst="rect">
            <a:avLst/>
          </a:prstGeom>
          <a:noFill/>
          <a:ln w="9525">
            <a:noFill/>
            <a:miter lim="800000"/>
            <a:headEnd/>
            <a:tailEnd/>
          </a:ln>
        </p:spPr>
        <p:txBody>
          <a:bodyPr/>
          <a:lstStyle/>
          <a:p>
            <a:pPr marL="12700" indent="-12700">
              <a:spcBef>
                <a:spcPct val="20000"/>
              </a:spcBef>
              <a:defRPr/>
            </a:pPr>
            <a:r>
              <a:rPr lang="en-US" sz="2000" b="1" dirty="0">
                <a:latin typeface="+mn-lt"/>
                <a:ea typeface="ＭＳ Ｐゴシック" charset="-128"/>
                <a:cs typeface="ＭＳ Ｐゴシック" charset="-128"/>
              </a:rPr>
              <a:t>	</a:t>
            </a:r>
            <a:r>
              <a:rPr lang="en-US" sz="2000" b="1" dirty="0">
                <a:solidFill>
                  <a:srgbClr val="595959"/>
                </a:solidFill>
                <a:latin typeface="+mj-lt"/>
                <a:ea typeface="ＭＳ Ｐゴシック" charset="-128"/>
                <a:cs typeface="ＭＳ Ｐゴシック" charset="-128"/>
              </a:rPr>
              <a:t>ECONOMIC CHALLENGES</a:t>
            </a:r>
          </a:p>
          <a:p>
            <a:pPr marL="342900" indent="-342900">
              <a:spcBef>
                <a:spcPct val="20000"/>
              </a:spcBef>
              <a:buFont typeface="Arial" charset="0"/>
              <a:buChar char="•"/>
              <a:defRPr/>
            </a:pPr>
            <a:r>
              <a:rPr lang="en-US" sz="2000" dirty="0">
                <a:solidFill>
                  <a:srgbClr val="595959"/>
                </a:solidFill>
                <a:latin typeface="+mj-lt"/>
                <a:ea typeface="ＭＳ Ｐゴシック" charset="-128"/>
                <a:cs typeface="ＭＳ Ｐゴシック" charset="-128"/>
              </a:rPr>
              <a:t>Rising demand for </a:t>
            </a:r>
            <a:r>
              <a:rPr lang="en-US" sz="2000" dirty="0" err="1">
                <a:solidFill>
                  <a:srgbClr val="595959"/>
                </a:solidFill>
                <a:latin typeface="+mj-lt"/>
                <a:ea typeface="ＭＳ Ｐゴシック" charset="-128"/>
                <a:cs typeface="ＭＳ Ｐゴシック" charset="-128"/>
              </a:rPr>
              <a:t>hc</a:t>
            </a:r>
            <a:endParaRPr lang="en-US" sz="2000" dirty="0">
              <a:solidFill>
                <a:srgbClr val="595959"/>
              </a:solidFill>
              <a:latin typeface="+mj-lt"/>
              <a:ea typeface="ＭＳ Ｐゴシック" charset="-128"/>
              <a:cs typeface="ＭＳ Ｐゴシック" charset="-128"/>
            </a:endParaRPr>
          </a:p>
          <a:p>
            <a:pPr marL="342900" indent="-342900">
              <a:spcBef>
                <a:spcPct val="20000"/>
              </a:spcBef>
              <a:buFont typeface="Arial" charset="0"/>
              <a:buChar char="•"/>
              <a:defRPr/>
            </a:pPr>
            <a:r>
              <a:rPr lang="en-US" sz="2000" dirty="0">
                <a:solidFill>
                  <a:srgbClr val="595959"/>
                </a:solidFill>
                <a:latin typeface="+mj-lt"/>
                <a:ea typeface="ＭＳ Ｐゴシック" charset="-128"/>
                <a:cs typeface="ＭＳ Ｐゴシック" charset="-128"/>
              </a:rPr>
              <a:t>Static finances</a:t>
            </a:r>
          </a:p>
          <a:p>
            <a:pPr marL="342900" indent="-342900">
              <a:spcBef>
                <a:spcPct val="20000"/>
              </a:spcBef>
              <a:buFont typeface="Arial" charset="0"/>
              <a:buChar char="•"/>
              <a:defRPr/>
            </a:pPr>
            <a:r>
              <a:rPr lang="en-US" sz="2000" dirty="0">
                <a:solidFill>
                  <a:srgbClr val="595959"/>
                </a:solidFill>
                <a:latin typeface="+mj-lt"/>
                <a:ea typeface="ＭＳ Ｐゴシック" charset="-128"/>
                <a:cs typeface="ＭＳ Ｐゴシック" charset="-128"/>
              </a:rPr>
              <a:t>‘Payment by activity’</a:t>
            </a:r>
          </a:p>
          <a:p>
            <a:pPr marL="342900" indent="-342900">
              <a:spcBef>
                <a:spcPct val="20000"/>
              </a:spcBef>
              <a:buFont typeface="Arial" charset="0"/>
              <a:buChar char="•"/>
              <a:defRPr/>
            </a:pPr>
            <a:r>
              <a:rPr lang="en-US" sz="2000" dirty="0">
                <a:solidFill>
                  <a:srgbClr val="595959"/>
                </a:solidFill>
                <a:latin typeface="+mj-lt"/>
                <a:ea typeface="ＭＳ Ｐゴシック" charset="-128"/>
                <a:cs typeface="ＭＳ Ｐゴシック" charset="-128"/>
              </a:rPr>
              <a:t>Trade agreements</a:t>
            </a:r>
          </a:p>
        </p:txBody>
      </p:sp>
      <p:sp>
        <p:nvSpPr>
          <p:cNvPr id="16" name="Content Placeholder 2"/>
          <p:cNvSpPr txBox="1">
            <a:spLocks/>
          </p:cNvSpPr>
          <p:nvPr/>
        </p:nvSpPr>
        <p:spPr bwMode="auto">
          <a:xfrm>
            <a:off x="6810919" y="2756634"/>
            <a:ext cx="2522612" cy="1770855"/>
          </a:xfrm>
          <a:prstGeom prst="rect">
            <a:avLst/>
          </a:prstGeom>
          <a:noFill/>
          <a:ln w="9525">
            <a:noFill/>
            <a:miter lim="800000"/>
            <a:headEnd/>
            <a:tailEnd/>
          </a:ln>
        </p:spPr>
        <p:txBody>
          <a:bodyPr/>
          <a:lstStyle/>
          <a:p>
            <a:pPr marL="12700" indent="-12700">
              <a:spcBef>
                <a:spcPct val="20000"/>
              </a:spcBef>
              <a:defRPr/>
            </a:pPr>
            <a:r>
              <a:rPr lang="en-US" sz="2000" dirty="0">
                <a:solidFill>
                  <a:srgbClr val="595959"/>
                </a:solidFill>
                <a:latin typeface="+mj-lt"/>
                <a:ea typeface="ＭＳ Ｐゴシック" charset="-128"/>
                <a:cs typeface="ＭＳ Ｐゴシック" charset="-128"/>
              </a:rPr>
              <a:t>	</a:t>
            </a:r>
            <a:r>
              <a:rPr lang="en-US" sz="2000" b="1" dirty="0">
                <a:solidFill>
                  <a:srgbClr val="595959"/>
                </a:solidFill>
                <a:latin typeface="+mj-lt"/>
                <a:ea typeface="ＭＳ Ｐゴシック" charset="-128"/>
                <a:cs typeface="ＭＳ Ｐゴシック" charset="-128"/>
              </a:rPr>
              <a:t>ENVIRONMENTAL CHALLENGES</a:t>
            </a:r>
          </a:p>
          <a:p>
            <a:pPr marL="342900" indent="-342900">
              <a:spcBef>
                <a:spcPct val="20000"/>
              </a:spcBef>
              <a:buFont typeface="Arial"/>
              <a:buChar char="•"/>
              <a:defRPr/>
            </a:pPr>
            <a:r>
              <a:rPr lang="en-US" sz="2000" dirty="0">
                <a:solidFill>
                  <a:srgbClr val="595959"/>
                </a:solidFill>
                <a:latin typeface="+mj-lt"/>
                <a:ea typeface="ＭＳ Ｐゴシック" charset="-128"/>
                <a:cs typeface="ＭＳ Ｐゴシック" charset="-128"/>
              </a:rPr>
              <a:t>Climate resilience</a:t>
            </a:r>
          </a:p>
          <a:p>
            <a:pPr marL="342900" indent="-342900">
              <a:spcBef>
                <a:spcPct val="20000"/>
              </a:spcBef>
              <a:buFont typeface="Arial"/>
              <a:buChar char="•"/>
              <a:defRPr/>
            </a:pPr>
            <a:r>
              <a:rPr lang="en-US" sz="2000" dirty="0">
                <a:solidFill>
                  <a:srgbClr val="595959"/>
                </a:solidFill>
                <a:latin typeface="+mj-lt"/>
                <a:ea typeface="ＭＳ Ｐゴシック" charset="-128"/>
                <a:cs typeface="ＭＳ Ｐゴシック" charset="-128"/>
              </a:rPr>
              <a:t>Carbon reduction</a:t>
            </a:r>
          </a:p>
          <a:p>
            <a:pPr marL="342900" indent="-342900">
              <a:spcBef>
                <a:spcPct val="20000"/>
              </a:spcBef>
              <a:buFont typeface="Arial"/>
              <a:buChar char="•"/>
              <a:defRPr/>
            </a:pPr>
            <a:r>
              <a:rPr lang="en-US" sz="2000" dirty="0">
                <a:solidFill>
                  <a:srgbClr val="595959"/>
                </a:solidFill>
                <a:latin typeface="+mj-lt"/>
                <a:ea typeface="ＭＳ Ｐゴシック" charset="-128"/>
                <a:cs typeface="ＭＳ Ｐゴシック" charset="-128"/>
              </a:rPr>
              <a:t>Pollution, finite resources</a:t>
            </a:r>
          </a:p>
        </p:txBody>
      </p:sp>
      <p:pic>
        <p:nvPicPr>
          <p:cNvPr id="1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8844" y="2444044"/>
            <a:ext cx="2627313" cy="174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Content Placeholder 3" descr="Muir NOU.PNG"/>
          <p:cNvPicPr>
            <a:picLocks noChangeAspect="1"/>
          </p:cNvPicPr>
          <p:nvPr/>
        </p:nvPicPr>
        <p:blipFill rotWithShape="1">
          <a:blip r:embed="rId4" cstate="print"/>
          <a:srcRect t="12246" b="26347"/>
          <a:stretch/>
        </p:blipFill>
        <p:spPr>
          <a:xfrm>
            <a:off x="2008168" y="4656222"/>
            <a:ext cx="2281292" cy="1897859"/>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13595" b="11691"/>
          <a:stretch/>
        </p:blipFill>
        <p:spPr>
          <a:xfrm>
            <a:off x="9171833" y="2862995"/>
            <a:ext cx="2699325" cy="1793228"/>
          </a:xfrm>
          <a:prstGeom prst="rect">
            <a:avLst/>
          </a:prstGeom>
        </p:spPr>
      </p:pic>
    </p:spTree>
    <p:extLst>
      <p:ext uri="{BB962C8B-B14F-4D97-AF65-F5344CB8AC3E}">
        <p14:creationId xmlns:p14="http://schemas.microsoft.com/office/powerpoint/2010/main" val="2134374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09575" y="981075"/>
            <a:ext cx="11782425" cy="5688013"/>
          </a:xfrm>
        </p:spPr>
        <p:txBody>
          <a:bodyPr anchor="ctr" anchorCtr="0">
            <a:normAutofit fontScale="92500" lnSpcReduction="20000"/>
          </a:bodyPr>
          <a:lstStyle/>
          <a:p>
            <a:pPr marL="514350" indent="-514350">
              <a:buFont typeface="+mj-lt"/>
              <a:buAutoNum type="arabicPeriod"/>
            </a:pPr>
            <a:r>
              <a:rPr lang="en-GB" sz="2800" dirty="0"/>
              <a:t>Financial :</a:t>
            </a:r>
          </a:p>
          <a:p>
            <a:pPr marL="514350" indent="-514350">
              <a:buFont typeface="+mj-lt"/>
              <a:buAutoNum type="arabicPeriod"/>
            </a:pPr>
            <a:endParaRPr lang="en-GB" sz="2800" dirty="0"/>
          </a:p>
          <a:p>
            <a:pPr marL="514350" indent="-514350">
              <a:buFont typeface="+mj-lt"/>
              <a:buAutoNum type="arabicPeriod"/>
            </a:pPr>
            <a:r>
              <a:rPr lang="en-GB" dirty="0"/>
              <a:t>Infrastructure:</a:t>
            </a:r>
          </a:p>
          <a:p>
            <a:pPr marL="514350" indent="-514350">
              <a:buFont typeface="+mj-lt"/>
              <a:buAutoNum type="arabicPeriod"/>
            </a:pPr>
            <a:endParaRPr lang="en-GB" dirty="0"/>
          </a:p>
          <a:p>
            <a:pPr marL="514350" indent="-514350">
              <a:buFont typeface="+mj-lt"/>
              <a:buAutoNum type="arabicPeriod"/>
            </a:pPr>
            <a:r>
              <a:rPr lang="en-GB" dirty="0"/>
              <a:t>Natural: </a:t>
            </a:r>
          </a:p>
          <a:p>
            <a:pPr marL="514350" indent="-514350">
              <a:buFont typeface="+mj-lt"/>
              <a:buAutoNum type="arabicPeriod"/>
            </a:pPr>
            <a:endParaRPr lang="en-GB" sz="2800" dirty="0"/>
          </a:p>
          <a:p>
            <a:pPr marL="514350" indent="-514350">
              <a:buFont typeface="+mj-lt"/>
              <a:buAutoNum type="arabicPeriod"/>
            </a:pPr>
            <a:r>
              <a:rPr lang="en-GB" dirty="0">
                <a:solidFill>
                  <a:srgbClr val="009193"/>
                </a:solidFill>
              </a:rPr>
              <a:t>Patient:</a:t>
            </a:r>
          </a:p>
          <a:p>
            <a:pPr marL="514350" indent="-514350">
              <a:buFont typeface="+mj-lt"/>
              <a:buAutoNum type="arabicPeriod"/>
            </a:pPr>
            <a:endParaRPr lang="en-GB" dirty="0">
              <a:solidFill>
                <a:srgbClr val="009193"/>
              </a:solidFill>
            </a:endParaRPr>
          </a:p>
          <a:p>
            <a:pPr marL="514350" indent="-514350">
              <a:buFont typeface="+mj-lt"/>
              <a:buAutoNum type="arabicPeriod"/>
            </a:pPr>
            <a:r>
              <a:rPr lang="en-GB" sz="2800" dirty="0">
                <a:solidFill>
                  <a:srgbClr val="009193"/>
                </a:solidFill>
              </a:rPr>
              <a:t>Employee: </a:t>
            </a:r>
          </a:p>
          <a:p>
            <a:pPr marL="514350" indent="-514350">
              <a:buFont typeface="+mj-lt"/>
              <a:buAutoNum type="arabicPeriod"/>
            </a:pPr>
            <a:endParaRPr lang="en-GB" sz="2800" dirty="0">
              <a:solidFill>
                <a:srgbClr val="009193"/>
              </a:solidFill>
            </a:endParaRPr>
          </a:p>
          <a:p>
            <a:pPr marL="514350" indent="-514350">
              <a:buFont typeface="+mj-lt"/>
              <a:buAutoNum type="arabicPeriod"/>
            </a:pPr>
            <a:r>
              <a:rPr lang="en-GB" dirty="0">
                <a:solidFill>
                  <a:srgbClr val="009193"/>
                </a:solidFill>
              </a:rPr>
              <a:t>Staff networks: </a:t>
            </a:r>
          </a:p>
          <a:p>
            <a:pPr marL="0" indent="0">
              <a:buNone/>
            </a:pPr>
            <a:endParaRPr lang="en-GB" sz="2800" dirty="0">
              <a:solidFill>
                <a:srgbClr val="009193"/>
              </a:solidFill>
            </a:endParaRPr>
          </a:p>
          <a:p>
            <a:pPr marL="514350" indent="-514350">
              <a:buFont typeface="+mj-lt"/>
              <a:buAutoNum type="arabicPeriod" startAt="7"/>
            </a:pPr>
            <a:r>
              <a:rPr lang="en-GB" sz="2800" dirty="0">
                <a:solidFill>
                  <a:srgbClr val="009193"/>
                </a:solidFill>
              </a:rPr>
              <a:t>Community:</a:t>
            </a:r>
          </a:p>
        </p:txBody>
      </p:sp>
      <p:sp>
        <p:nvSpPr>
          <p:cNvPr id="2" name="TextBox 1">
            <a:extLst>
              <a:ext uri="{FF2B5EF4-FFF2-40B4-BE49-F238E27FC236}">
                <a16:creationId xmlns:a16="http://schemas.microsoft.com/office/drawing/2014/main" id="{8AA6AB0C-3EB5-43DF-B21E-1F6835724F6A}"/>
              </a:ext>
            </a:extLst>
          </p:cNvPr>
          <p:cNvSpPr txBox="1"/>
          <p:nvPr/>
        </p:nvSpPr>
        <p:spPr>
          <a:xfrm>
            <a:off x="0" y="188641"/>
            <a:ext cx="11856640" cy="646331"/>
          </a:xfrm>
          <a:prstGeom prst="rect">
            <a:avLst/>
          </a:prstGeom>
          <a:noFill/>
        </p:spPr>
        <p:txBody>
          <a:bodyPr wrap="square" rtlCol="0">
            <a:spAutoFit/>
          </a:bodyPr>
          <a:lstStyle/>
          <a:p>
            <a:pPr algn="ctr"/>
            <a:r>
              <a:rPr lang="en-GB" sz="3600" dirty="0">
                <a:latin typeface="Calibri"/>
                <a:ea typeface="Cambria" panose="02040503050406030204" pitchFamily="18" charset="0"/>
                <a:cs typeface="Calibri"/>
              </a:rPr>
              <a:t>Studying the System: Seven Capitals Matrix</a:t>
            </a:r>
            <a:endParaRPr lang="en-US" sz="3600" dirty="0">
              <a:latin typeface="Calibri"/>
              <a:ea typeface="Cambria" panose="02040503050406030204" pitchFamily="18" charset="0"/>
              <a:cs typeface="Calibri"/>
            </a:endParaRPr>
          </a:p>
        </p:txBody>
      </p:sp>
    </p:spTree>
    <p:extLst>
      <p:ext uri="{BB962C8B-B14F-4D97-AF65-F5344CB8AC3E}">
        <p14:creationId xmlns:p14="http://schemas.microsoft.com/office/powerpoint/2010/main" val="1641675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3137" y="0"/>
            <a:ext cx="11550316" cy="6858000"/>
          </a:xfrm>
          <a:solidFill>
            <a:schemeClr val="bg1"/>
          </a:solidFill>
        </p:spPr>
        <p:txBody>
          <a:bodyPr anchor="ctr" anchorCtr="0">
            <a:noAutofit/>
          </a:bodyPr>
          <a:lstStyle/>
          <a:p>
            <a:pPr marL="514350" indent="-514350">
              <a:lnSpc>
                <a:spcPct val="100000"/>
              </a:lnSpc>
              <a:spcBef>
                <a:spcPts val="1200"/>
              </a:spcBef>
              <a:buFont typeface="+mj-lt"/>
              <a:buAutoNum type="arabicPeriod"/>
            </a:pPr>
            <a:r>
              <a:rPr lang="en-GB" sz="2400" dirty="0"/>
              <a:t>Financial: </a:t>
            </a:r>
          </a:p>
          <a:p>
            <a:pPr marL="514350" indent="-514350">
              <a:lnSpc>
                <a:spcPct val="100000"/>
              </a:lnSpc>
              <a:spcBef>
                <a:spcPts val="1200"/>
              </a:spcBef>
              <a:buFont typeface="+mj-lt"/>
              <a:buAutoNum type="arabicPeriod" startAt="2"/>
            </a:pPr>
            <a:r>
              <a:rPr lang="en-GB" sz="2400" dirty="0"/>
              <a:t>Infrastructure: </a:t>
            </a:r>
          </a:p>
          <a:p>
            <a:pPr marL="514350" indent="-514350">
              <a:lnSpc>
                <a:spcPct val="100000"/>
              </a:lnSpc>
              <a:spcBef>
                <a:spcPts val="1200"/>
              </a:spcBef>
              <a:buFont typeface="+mj-lt"/>
              <a:buAutoNum type="arabicPeriod" startAt="2"/>
            </a:pPr>
            <a:r>
              <a:rPr lang="en-GB" sz="2400" dirty="0"/>
              <a:t>Natural: </a:t>
            </a:r>
          </a:p>
          <a:p>
            <a:pPr marL="514350" indent="-514350">
              <a:lnSpc>
                <a:spcPct val="100000"/>
              </a:lnSpc>
              <a:spcBef>
                <a:spcPts val="1200"/>
              </a:spcBef>
              <a:buFont typeface="+mj-lt"/>
              <a:buAutoNum type="arabicPeriod" startAt="2"/>
            </a:pPr>
            <a:r>
              <a:rPr lang="en-GB" b="1" dirty="0">
                <a:solidFill>
                  <a:srgbClr val="009193"/>
                </a:solidFill>
              </a:rPr>
              <a:t>Patient</a:t>
            </a:r>
            <a:r>
              <a:rPr lang="en-GB" dirty="0">
                <a:solidFill>
                  <a:srgbClr val="009193"/>
                </a:solidFill>
              </a:rPr>
              <a:t>: engaged, goodwill, feels responsible &amp; empowered to look after own health, contribute to treatment, self-monitor, and access healthcare, navigate the healthcare system.</a:t>
            </a:r>
          </a:p>
          <a:p>
            <a:pPr marL="514350" indent="-514350">
              <a:lnSpc>
                <a:spcPct val="100000"/>
              </a:lnSpc>
              <a:spcBef>
                <a:spcPts val="1200"/>
              </a:spcBef>
              <a:buFont typeface="+mj-lt"/>
              <a:buAutoNum type="arabicPeriod" startAt="4"/>
            </a:pPr>
            <a:r>
              <a:rPr lang="en-GB" b="1" dirty="0">
                <a:solidFill>
                  <a:srgbClr val="009193"/>
                </a:solidFill>
              </a:rPr>
              <a:t>Employee</a:t>
            </a:r>
            <a:r>
              <a:rPr lang="en-GB" dirty="0">
                <a:solidFill>
                  <a:srgbClr val="009193"/>
                </a:solidFill>
              </a:rPr>
              <a:t>: energy, goodwill, commitment, professionalism, better collaborations between specialities, awareness of support for staff and patients, shared decision making with engaged patients.  </a:t>
            </a:r>
          </a:p>
          <a:p>
            <a:pPr marL="514350" indent="-514350">
              <a:lnSpc>
                <a:spcPct val="100000"/>
              </a:lnSpc>
              <a:spcBef>
                <a:spcPts val="1200"/>
              </a:spcBef>
              <a:buFont typeface="+mj-lt"/>
              <a:buAutoNum type="arabicPeriod" startAt="4"/>
            </a:pPr>
            <a:r>
              <a:rPr lang="en-GB" b="1" dirty="0">
                <a:solidFill>
                  <a:srgbClr val="009193"/>
                </a:solidFill>
              </a:rPr>
              <a:t>Staff networks</a:t>
            </a:r>
            <a:r>
              <a:rPr lang="en-GB" dirty="0">
                <a:solidFill>
                  <a:srgbClr val="009193"/>
                </a:solidFill>
              </a:rPr>
              <a:t>: formal and informal connections to support effective healthcare delivery (including staff support &amp; training), better info sharing with patients, sharing best practice.</a:t>
            </a:r>
          </a:p>
          <a:p>
            <a:pPr marL="514350" indent="-514350">
              <a:lnSpc>
                <a:spcPct val="100000"/>
              </a:lnSpc>
              <a:spcBef>
                <a:spcPts val="1200"/>
              </a:spcBef>
              <a:buFont typeface="+mj-lt"/>
              <a:buAutoNum type="arabicPeriod" startAt="4"/>
            </a:pPr>
            <a:r>
              <a:rPr lang="en-GB" b="1" dirty="0">
                <a:solidFill>
                  <a:srgbClr val="009193"/>
                </a:solidFill>
              </a:rPr>
              <a:t>Community</a:t>
            </a:r>
            <a:r>
              <a:rPr lang="en-GB" dirty="0">
                <a:solidFill>
                  <a:srgbClr val="009193"/>
                </a:solidFill>
              </a:rPr>
              <a:t>: support networks that underpin healthy independent living, family (including dependents), local &amp; distant (labour markets).</a:t>
            </a:r>
          </a:p>
        </p:txBody>
      </p:sp>
    </p:spTree>
    <p:extLst>
      <p:ext uri="{BB962C8B-B14F-4D97-AF65-F5344CB8AC3E}">
        <p14:creationId xmlns:p14="http://schemas.microsoft.com/office/powerpoint/2010/main" val="1786590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id="{07A44529-460C-45AD-9D5A-D24FB57C83C4}"/>
              </a:ext>
            </a:extLst>
          </p:cNvPr>
          <p:cNvPicPr>
            <a:picLocks noChangeAspect="1"/>
          </p:cNvPicPr>
          <p:nvPr/>
        </p:nvPicPr>
        <p:blipFill rotWithShape="1">
          <a:blip r:embed="rId2">
            <a:extLst>
              <a:ext uri="{28A0092B-C50C-407E-A947-70E740481C1C}">
                <a14:useLocalDpi xmlns:a14="http://schemas.microsoft.com/office/drawing/2010/main" val="0"/>
              </a:ext>
            </a:extLst>
          </a:blip>
          <a:srcRect l="1605" t="14213"/>
          <a:stretch/>
        </p:blipFill>
        <p:spPr>
          <a:xfrm>
            <a:off x="2289258" y="1428750"/>
            <a:ext cx="6093296" cy="5100418"/>
          </a:xfrm>
          <a:prstGeom prst="rect">
            <a:avLst/>
          </a:prstGeom>
        </p:spPr>
      </p:pic>
      <p:sp>
        <p:nvSpPr>
          <p:cNvPr id="5" name="Title 4"/>
          <p:cNvSpPr>
            <a:spLocks noGrp="1"/>
          </p:cNvSpPr>
          <p:nvPr>
            <p:ph type="title"/>
          </p:nvPr>
        </p:nvSpPr>
        <p:spPr>
          <a:xfrm>
            <a:off x="224590" y="457200"/>
            <a:ext cx="11742822" cy="1262063"/>
          </a:xfrm>
        </p:spPr>
        <p:txBody>
          <a:bodyPr anchor="t">
            <a:normAutofit/>
          </a:bodyPr>
          <a:lstStyle/>
          <a:p>
            <a:pPr algn="ctr"/>
            <a:r>
              <a:rPr lang="en-US" dirty="0"/>
              <a:t>Understanding </a:t>
            </a:r>
            <a:r>
              <a:rPr lang="en-US" dirty="0" err="1"/>
              <a:t>env</a:t>
            </a:r>
            <a:r>
              <a:rPr lang="en-US" dirty="0"/>
              <a:t>/</a:t>
            </a:r>
            <a:r>
              <a:rPr lang="en-US" dirty="0" err="1"/>
              <a:t>soc</a:t>
            </a:r>
            <a:r>
              <a:rPr lang="en-US" dirty="0"/>
              <a:t>/£ resources: process map</a:t>
            </a:r>
          </a:p>
        </p:txBody>
      </p:sp>
    </p:spTree>
    <p:extLst>
      <p:ext uri="{BB962C8B-B14F-4D97-AF65-F5344CB8AC3E}">
        <p14:creationId xmlns:p14="http://schemas.microsoft.com/office/powerpoint/2010/main" val="1792723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1522" b="6182"/>
          <a:stretch/>
        </p:blipFill>
        <p:spPr>
          <a:xfrm>
            <a:off x="-744325" y="-1898979"/>
            <a:ext cx="9945475" cy="379795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8" y="1950926"/>
            <a:ext cx="12077700" cy="4596631"/>
          </a:xfrm>
          <a:prstGeom prst="rect">
            <a:avLst/>
          </a:prstGeom>
        </p:spPr>
      </p:pic>
      <p:sp>
        <p:nvSpPr>
          <p:cNvPr id="6" name="Donut 5"/>
          <p:cNvSpPr/>
          <p:nvPr/>
        </p:nvSpPr>
        <p:spPr>
          <a:xfrm>
            <a:off x="-16042" y="4090737"/>
            <a:ext cx="1925052" cy="1347537"/>
          </a:xfrm>
          <a:prstGeom prst="donut">
            <a:avLst>
              <a:gd name="adj" fmla="val 541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6918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981200" y="44450"/>
            <a:ext cx="8229600" cy="1143000"/>
          </a:xfrm>
        </p:spPr>
        <p:txBody>
          <a:bodyPr>
            <a:normAutofit fontScale="90000"/>
          </a:bodyPr>
          <a:lstStyle/>
          <a:p>
            <a:pPr eaLnBrk="1" hangingPunct="1"/>
            <a:r>
              <a:rPr lang="en-US" dirty="0"/>
              <a:t>Sustainable clinical practice: principles</a:t>
            </a:r>
            <a:endParaRPr lang="en-US" b="1" dirty="0"/>
          </a:p>
        </p:txBody>
      </p:sp>
      <p:graphicFrame>
        <p:nvGraphicFramePr>
          <p:cNvPr id="4" name="Content Placeholder 3"/>
          <p:cNvGraphicFramePr>
            <a:graphicFrameLocks noGrp="1"/>
          </p:cNvGraphicFramePr>
          <p:nvPr>
            <p:ph idx="4294967295"/>
          </p:nvPr>
        </p:nvGraphicFramePr>
        <p:xfrm>
          <a:off x="1910680" y="1295400"/>
          <a:ext cx="6705600" cy="4929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675" name="Text Box 5"/>
          <p:cNvSpPr txBox="1">
            <a:spLocks noChangeArrowheads="1"/>
          </p:cNvSpPr>
          <p:nvPr/>
        </p:nvSpPr>
        <p:spPr bwMode="auto">
          <a:xfrm>
            <a:off x="532735" y="6149643"/>
            <a:ext cx="3703638" cy="40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95000"/>
              </a:lnSpc>
            </a:pPr>
            <a:r>
              <a:rPr lang="en-US" sz="1400" i="1" dirty="0">
                <a:solidFill>
                  <a:srgbClr val="000000"/>
                </a:solidFill>
              </a:rPr>
              <a:t>Mortimer-F. The Sustainable Physician </a:t>
            </a:r>
            <a:endParaRPr lang="en-US" sz="1800" dirty="0">
              <a:solidFill>
                <a:srgbClr val="000000"/>
              </a:solidFill>
            </a:endParaRPr>
          </a:p>
          <a:p>
            <a:pPr eaLnBrk="1" hangingPunct="1">
              <a:lnSpc>
                <a:spcPct val="95000"/>
              </a:lnSpc>
            </a:pPr>
            <a:r>
              <a:rPr lang="en-US" sz="1400" i="1" dirty="0">
                <a:solidFill>
                  <a:srgbClr val="000000"/>
                </a:solidFill>
              </a:rPr>
              <a:t>Clinical Medicine 2010, Vol 10, No 2: 110–11</a:t>
            </a:r>
          </a:p>
        </p:txBody>
      </p:sp>
      <p:sp>
        <p:nvSpPr>
          <p:cNvPr id="28678" name="TextBox 7"/>
          <p:cNvSpPr txBox="1">
            <a:spLocks noChangeArrowheads="1"/>
          </p:cNvSpPr>
          <p:nvPr/>
        </p:nvSpPr>
        <p:spPr bwMode="auto">
          <a:xfrm>
            <a:off x="1905000" y="2852738"/>
            <a:ext cx="16764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a:solidFill>
                  <a:srgbClr val="000000"/>
                </a:solidFill>
              </a:rPr>
              <a:t>Outcome needed</a:t>
            </a:r>
          </a:p>
        </p:txBody>
      </p:sp>
      <p:sp>
        <p:nvSpPr>
          <p:cNvPr id="28679" name="TextBox 10"/>
          <p:cNvSpPr txBox="1">
            <a:spLocks noChangeArrowheads="1"/>
          </p:cNvSpPr>
          <p:nvPr/>
        </p:nvSpPr>
        <p:spPr bwMode="auto">
          <a:xfrm>
            <a:off x="6630989" y="866775"/>
            <a:ext cx="21431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a:solidFill>
                  <a:srgbClr val="000000"/>
                </a:solidFill>
              </a:rPr>
              <a:t>Secondary drivers</a:t>
            </a:r>
          </a:p>
        </p:txBody>
      </p:sp>
      <p:sp>
        <p:nvSpPr>
          <p:cNvPr id="28680" name="TextBox 11"/>
          <p:cNvSpPr txBox="1">
            <a:spLocks noChangeArrowheads="1"/>
          </p:cNvSpPr>
          <p:nvPr/>
        </p:nvSpPr>
        <p:spPr bwMode="auto">
          <a:xfrm>
            <a:off x="4419600" y="1839914"/>
            <a:ext cx="16764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a:solidFill>
                  <a:srgbClr val="000000"/>
                </a:solidFill>
              </a:rPr>
              <a:t>Primary driver</a:t>
            </a:r>
          </a:p>
        </p:txBody>
      </p:sp>
      <p:sp>
        <p:nvSpPr>
          <p:cNvPr id="28681" name="TextBox 12"/>
          <p:cNvSpPr txBox="1">
            <a:spLocks noChangeArrowheads="1"/>
          </p:cNvSpPr>
          <p:nvPr/>
        </p:nvSpPr>
        <p:spPr bwMode="auto">
          <a:xfrm>
            <a:off x="4419600" y="4379914"/>
            <a:ext cx="16764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a:solidFill>
                  <a:srgbClr val="000000"/>
                </a:solidFill>
              </a:rPr>
              <a:t>Primary driver</a:t>
            </a:r>
          </a:p>
        </p:txBody>
      </p:sp>
    </p:spTree>
    <p:extLst>
      <p:ext uri="{BB962C8B-B14F-4D97-AF65-F5344CB8AC3E}">
        <p14:creationId xmlns:p14="http://schemas.microsoft.com/office/powerpoint/2010/main" val="1885023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trainee project that you have supervised</a:t>
            </a:r>
            <a:r>
              <a:rPr lang="is-IS" dirty="0"/>
              <a:t>…</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81158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GB" altLang="en-US" dirty="0">
                <a:latin typeface="Calibri" charset="0"/>
                <a:ea typeface="Calibri" charset="0"/>
                <a:cs typeface="Calibri" charset="0"/>
              </a:rPr>
              <a:t>Your service - sustainable clinical practice</a:t>
            </a:r>
          </a:p>
        </p:txBody>
      </p:sp>
      <p:graphicFrame>
        <p:nvGraphicFramePr>
          <p:cNvPr id="11" name="Content Placeholder 10"/>
          <p:cNvGraphicFramePr>
            <a:graphicFrameLocks noGrp="1"/>
          </p:cNvGraphicFramePr>
          <p:nvPr>
            <p:ph idx="1"/>
          </p:nvPr>
        </p:nvGraphicFramePr>
        <p:xfrm>
          <a:off x="838200" y="1711238"/>
          <a:ext cx="10515599" cy="4751999"/>
        </p:xfrm>
        <a:graphic>
          <a:graphicData uri="http://schemas.openxmlformats.org/drawingml/2006/table">
            <a:tbl>
              <a:tblPr firstRow="1">
                <a:tableStyleId>{616DA210-FB5B-4158-B5E0-FEB733F419BA}</a:tableStyleId>
              </a:tblPr>
              <a:tblGrid>
                <a:gridCol w="4099560">
                  <a:extLst>
                    <a:ext uri="{9D8B030D-6E8A-4147-A177-3AD203B41FA5}">
                      <a16:colId xmlns:a16="http://schemas.microsoft.com/office/drawing/2014/main" val="20000"/>
                    </a:ext>
                  </a:extLst>
                </a:gridCol>
                <a:gridCol w="6416039">
                  <a:extLst>
                    <a:ext uri="{9D8B030D-6E8A-4147-A177-3AD203B41FA5}">
                      <a16:colId xmlns:a16="http://schemas.microsoft.com/office/drawing/2014/main" val="20001"/>
                    </a:ext>
                  </a:extLst>
                </a:gridCol>
              </a:tblGrid>
              <a:tr h="745387">
                <a:tc>
                  <a:txBody>
                    <a:bodyPr/>
                    <a:lstStyle>
                      <a:lvl1pPr eaLnBrk="0" hangingPunct="0">
                        <a:spcBef>
                          <a:spcPct val="20000"/>
                        </a:spcBef>
                        <a:spcAft>
                          <a:spcPts val="600"/>
                        </a:spcAft>
                        <a:buFont typeface="Arial" charset="0"/>
                        <a:defRPr sz="2000">
                          <a:solidFill>
                            <a:schemeClr val="tx1"/>
                          </a:solidFill>
                          <a:latin typeface="Verdana" charset="0"/>
                          <a:ea typeface="ＭＳ Ｐゴシック" charset="-128"/>
                        </a:defRPr>
                      </a:lvl1pPr>
                      <a:lvl2pPr marL="37931725" indent="-37474525" eaLnBrk="0" hangingPunct="0">
                        <a:spcBef>
                          <a:spcPct val="20000"/>
                        </a:spcBef>
                        <a:spcAft>
                          <a:spcPts val="600"/>
                        </a:spcAft>
                        <a:buFont typeface="Arial" charset="0"/>
                        <a:defRPr>
                          <a:solidFill>
                            <a:schemeClr val="tx1"/>
                          </a:solidFill>
                          <a:latin typeface="Verdana" charset="0"/>
                          <a:ea typeface="ＭＳ Ｐゴシック" charset="-128"/>
                        </a:defRPr>
                      </a:lvl2pPr>
                      <a:lvl3pPr eaLnBrk="0" hangingPunct="0">
                        <a:spcBef>
                          <a:spcPct val="20000"/>
                        </a:spcBef>
                        <a:spcAft>
                          <a:spcPts val="600"/>
                        </a:spcAft>
                        <a:defRPr sz="1600">
                          <a:solidFill>
                            <a:schemeClr val="tx1"/>
                          </a:solidFill>
                          <a:latin typeface="Verdana" charset="0"/>
                          <a:ea typeface="ＭＳ Ｐゴシック" charset="-128"/>
                        </a:defRPr>
                      </a:lvl3pPr>
                      <a:lvl4pPr eaLnBrk="0" hangingPunct="0">
                        <a:spcBef>
                          <a:spcPct val="20000"/>
                        </a:spcBef>
                        <a:spcAft>
                          <a:spcPts val="600"/>
                        </a:spcAft>
                        <a:defRPr sz="1200">
                          <a:solidFill>
                            <a:schemeClr val="tx1"/>
                          </a:solidFill>
                          <a:latin typeface="Verdana" charset="0"/>
                          <a:ea typeface="ＭＳ Ｐゴシック" charset="-128"/>
                        </a:defRPr>
                      </a:lvl4pPr>
                      <a:lvl5pPr eaLnBrk="0" hangingPunct="0">
                        <a:spcBef>
                          <a:spcPct val="20000"/>
                        </a:spcBef>
                        <a:spcAft>
                          <a:spcPts val="600"/>
                        </a:spcAft>
                        <a:defRPr sz="1200">
                          <a:solidFill>
                            <a:schemeClr val="tx1"/>
                          </a:solidFill>
                          <a:latin typeface="Verdana" charset="0"/>
                          <a:ea typeface="ＭＳ Ｐゴシック" charset="-128"/>
                        </a:defRPr>
                      </a:lvl5pPr>
                      <a:lvl6pPr marL="457200" eaLnBrk="0" fontAlgn="base" hangingPunct="0">
                        <a:spcBef>
                          <a:spcPct val="20000"/>
                        </a:spcBef>
                        <a:spcAft>
                          <a:spcPts val="600"/>
                        </a:spcAft>
                        <a:defRPr sz="1200">
                          <a:solidFill>
                            <a:schemeClr val="tx1"/>
                          </a:solidFill>
                          <a:latin typeface="Verdana" charset="0"/>
                          <a:ea typeface="ＭＳ Ｐゴシック" charset="-128"/>
                        </a:defRPr>
                      </a:lvl6pPr>
                      <a:lvl7pPr marL="914400" eaLnBrk="0" fontAlgn="base" hangingPunct="0">
                        <a:spcBef>
                          <a:spcPct val="20000"/>
                        </a:spcBef>
                        <a:spcAft>
                          <a:spcPts val="600"/>
                        </a:spcAft>
                        <a:defRPr sz="1200">
                          <a:solidFill>
                            <a:schemeClr val="tx1"/>
                          </a:solidFill>
                          <a:latin typeface="Verdana" charset="0"/>
                          <a:ea typeface="ＭＳ Ｐゴシック" charset="-128"/>
                        </a:defRPr>
                      </a:lvl7pPr>
                      <a:lvl8pPr marL="1371600" eaLnBrk="0" fontAlgn="base" hangingPunct="0">
                        <a:spcBef>
                          <a:spcPct val="20000"/>
                        </a:spcBef>
                        <a:spcAft>
                          <a:spcPts val="600"/>
                        </a:spcAft>
                        <a:defRPr sz="1200">
                          <a:solidFill>
                            <a:schemeClr val="tx1"/>
                          </a:solidFill>
                          <a:latin typeface="Verdana" charset="0"/>
                          <a:ea typeface="ＭＳ Ｐゴシック" charset="-128"/>
                        </a:defRPr>
                      </a:lvl8pPr>
                      <a:lvl9pPr marL="1828800" eaLnBrk="0" fontAlgn="base" hangingPunct="0">
                        <a:spcBef>
                          <a:spcPct val="20000"/>
                        </a:spcBef>
                        <a:spcAft>
                          <a:spcPts val="600"/>
                        </a:spcAft>
                        <a:defRPr sz="1200">
                          <a:solidFill>
                            <a:schemeClr val="tx1"/>
                          </a:solidFill>
                          <a:latin typeface="Verdana"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3200" b="0" u="none" strike="noStrike" cap="none" normalizeH="0" baseline="0" dirty="0">
                          <a:ln>
                            <a:noFill/>
                          </a:ln>
                          <a:effectLst/>
                          <a:latin typeface="+mj-lt"/>
                          <a:ea typeface="Calibri" charset="0"/>
                          <a:cs typeface="Calibri" charset="0"/>
                        </a:rPr>
                        <a:t>Principle</a:t>
                      </a:r>
                      <a:endParaRPr kumimoji="0" lang="en-GB" altLang="en-US" sz="3200" b="0" i="0" u="none" strike="noStrike" cap="none" normalizeH="0" baseline="0" dirty="0">
                        <a:ln>
                          <a:noFill/>
                        </a:ln>
                        <a:solidFill>
                          <a:schemeClr val="bg2">
                            <a:lumMod val="25000"/>
                          </a:schemeClr>
                        </a:solidFill>
                        <a:effectLst/>
                        <a:latin typeface="+mj-lt"/>
                        <a:ea typeface="Calibri" charset="0"/>
                        <a:cs typeface="Calibri" charset="0"/>
                      </a:endParaRPr>
                    </a:p>
                  </a:txBody>
                  <a:tcPr anchor="ctr" horzOverflow="overflow">
                    <a:solidFill>
                      <a:schemeClr val="accent1">
                        <a:lumMod val="20000"/>
                        <a:lumOff val="80000"/>
                      </a:schemeClr>
                    </a:solidFill>
                  </a:tcPr>
                </a:tc>
                <a:tc>
                  <a:txBody>
                    <a:bodyPr/>
                    <a:lstStyle>
                      <a:lvl1pPr eaLnBrk="0" hangingPunct="0">
                        <a:spcBef>
                          <a:spcPct val="20000"/>
                        </a:spcBef>
                        <a:spcAft>
                          <a:spcPts val="600"/>
                        </a:spcAft>
                        <a:buFont typeface="Arial" charset="0"/>
                        <a:defRPr sz="2000">
                          <a:solidFill>
                            <a:schemeClr val="tx1"/>
                          </a:solidFill>
                          <a:latin typeface="Verdana" charset="0"/>
                          <a:ea typeface="ＭＳ Ｐゴシック" charset="-128"/>
                        </a:defRPr>
                      </a:lvl1pPr>
                      <a:lvl2pPr marL="37931725" indent="-37474525" eaLnBrk="0" hangingPunct="0">
                        <a:spcBef>
                          <a:spcPct val="20000"/>
                        </a:spcBef>
                        <a:spcAft>
                          <a:spcPts val="600"/>
                        </a:spcAft>
                        <a:buFont typeface="Arial" charset="0"/>
                        <a:defRPr>
                          <a:solidFill>
                            <a:schemeClr val="tx1"/>
                          </a:solidFill>
                          <a:latin typeface="Verdana" charset="0"/>
                          <a:ea typeface="ＭＳ Ｐゴシック" charset="-128"/>
                        </a:defRPr>
                      </a:lvl2pPr>
                      <a:lvl3pPr eaLnBrk="0" hangingPunct="0">
                        <a:spcBef>
                          <a:spcPct val="20000"/>
                        </a:spcBef>
                        <a:spcAft>
                          <a:spcPts val="600"/>
                        </a:spcAft>
                        <a:defRPr sz="1600">
                          <a:solidFill>
                            <a:schemeClr val="tx1"/>
                          </a:solidFill>
                          <a:latin typeface="Verdana" charset="0"/>
                          <a:ea typeface="ＭＳ Ｐゴシック" charset="-128"/>
                        </a:defRPr>
                      </a:lvl3pPr>
                      <a:lvl4pPr eaLnBrk="0" hangingPunct="0">
                        <a:spcBef>
                          <a:spcPct val="20000"/>
                        </a:spcBef>
                        <a:spcAft>
                          <a:spcPts val="600"/>
                        </a:spcAft>
                        <a:defRPr sz="1200">
                          <a:solidFill>
                            <a:schemeClr val="tx1"/>
                          </a:solidFill>
                          <a:latin typeface="Verdana" charset="0"/>
                          <a:ea typeface="ＭＳ Ｐゴシック" charset="-128"/>
                        </a:defRPr>
                      </a:lvl4pPr>
                      <a:lvl5pPr eaLnBrk="0" hangingPunct="0">
                        <a:spcBef>
                          <a:spcPct val="20000"/>
                        </a:spcBef>
                        <a:spcAft>
                          <a:spcPts val="600"/>
                        </a:spcAft>
                        <a:defRPr sz="1200">
                          <a:solidFill>
                            <a:schemeClr val="tx1"/>
                          </a:solidFill>
                          <a:latin typeface="Verdana" charset="0"/>
                          <a:ea typeface="ＭＳ Ｐゴシック" charset="-128"/>
                        </a:defRPr>
                      </a:lvl5pPr>
                      <a:lvl6pPr marL="457200" eaLnBrk="0" fontAlgn="base" hangingPunct="0">
                        <a:spcBef>
                          <a:spcPct val="20000"/>
                        </a:spcBef>
                        <a:spcAft>
                          <a:spcPts val="600"/>
                        </a:spcAft>
                        <a:defRPr sz="1200">
                          <a:solidFill>
                            <a:schemeClr val="tx1"/>
                          </a:solidFill>
                          <a:latin typeface="Verdana" charset="0"/>
                          <a:ea typeface="ＭＳ Ｐゴシック" charset="-128"/>
                        </a:defRPr>
                      </a:lvl6pPr>
                      <a:lvl7pPr marL="914400" eaLnBrk="0" fontAlgn="base" hangingPunct="0">
                        <a:spcBef>
                          <a:spcPct val="20000"/>
                        </a:spcBef>
                        <a:spcAft>
                          <a:spcPts val="600"/>
                        </a:spcAft>
                        <a:defRPr sz="1200">
                          <a:solidFill>
                            <a:schemeClr val="tx1"/>
                          </a:solidFill>
                          <a:latin typeface="Verdana" charset="0"/>
                          <a:ea typeface="ＭＳ Ｐゴシック" charset="-128"/>
                        </a:defRPr>
                      </a:lvl7pPr>
                      <a:lvl8pPr marL="1371600" eaLnBrk="0" fontAlgn="base" hangingPunct="0">
                        <a:spcBef>
                          <a:spcPct val="20000"/>
                        </a:spcBef>
                        <a:spcAft>
                          <a:spcPts val="600"/>
                        </a:spcAft>
                        <a:defRPr sz="1200">
                          <a:solidFill>
                            <a:schemeClr val="tx1"/>
                          </a:solidFill>
                          <a:latin typeface="Verdana" charset="0"/>
                          <a:ea typeface="ＭＳ Ｐゴシック" charset="-128"/>
                        </a:defRPr>
                      </a:lvl8pPr>
                      <a:lvl9pPr marL="1828800" eaLnBrk="0" fontAlgn="base" hangingPunct="0">
                        <a:spcBef>
                          <a:spcPct val="20000"/>
                        </a:spcBef>
                        <a:spcAft>
                          <a:spcPts val="600"/>
                        </a:spcAft>
                        <a:defRPr sz="1200">
                          <a:solidFill>
                            <a:schemeClr val="tx1"/>
                          </a:solidFill>
                          <a:latin typeface="Verdana"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3200" b="0" u="none" strike="noStrike" cap="none" normalizeH="0" baseline="0" dirty="0">
                          <a:ln>
                            <a:noFill/>
                          </a:ln>
                          <a:effectLst/>
                          <a:latin typeface="+mj-lt"/>
                          <a:ea typeface="Calibri" charset="0"/>
                          <a:cs typeface="Calibri" charset="0"/>
                        </a:rPr>
                        <a:t>Opportunities?</a:t>
                      </a:r>
                      <a:endParaRPr kumimoji="0" lang="en-GB" altLang="en-US" sz="3200" b="0" i="0" u="none" strike="noStrike" cap="none" normalizeH="0" baseline="0" dirty="0">
                        <a:ln>
                          <a:noFill/>
                        </a:ln>
                        <a:solidFill>
                          <a:schemeClr val="bg2">
                            <a:lumMod val="25000"/>
                          </a:schemeClr>
                        </a:solidFill>
                        <a:effectLst/>
                        <a:latin typeface="+mj-lt"/>
                        <a:ea typeface="Calibri" charset="0"/>
                        <a:cs typeface="Calibri" charset="0"/>
                      </a:endParaRPr>
                    </a:p>
                  </a:txBody>
                  <a:tcPr anchor="ctr" horzOverflow="overflow">
                    <a:solidFill>
                      <a:schemeClr val="accent1">
                        <a:lumMod val="20000"/>
                        <a:lumOff val="80000"/>
                      </a:schemeClr>
                    </a:solidFill>
                  </a:tcPr>
                </a:tc>
                <a:extLst>
                  <a:ext uri="{0D108BD9-81ED-4DB2-BD59-A6C34878D82A}">
                    <a16:rowId xmlns:a16="http://schemas.microsoft.com/office/drawing/2014/main" val="10000"/>
                  </a:ext>
                </a:extLst>
              </a:tr>
              <a:tr h="903850">
                <a:tc>
                  <a:txBody>
                    <a:bodyPr/>
                    <a:lstStyle>
                      <a:lvl1pPr eaLnBrk="0" hangingPunct="0">
                        <a:spcBef>
                          <a:spcPct val="20000"/>
                        </a:spcBef>
                        <a:spcAft>
                          <a:spcPts val="600"/>
                        </a:spcAft>
                        <a:buFont typeface="Arial" charset="0"/>
                        <a:defRPr sz="2000">
                          <a:solidFill>
                            <a:schemeClr val="tx1"/>
                          </a:solidFill>
                          <a:latin typeface="Verdana" charset="0"/>
                          <a:ea typeface="ＭＳ Ｐゴシック" charset="-128"/>
                        </a:defRPr>
                      </a:lvl1pPr>
                      <a:lvl2pPr marL="37931725" indent="-37474525" eaLnBrk="0" hangingPunct="0">
                        <a:spcBef>
                          <a:spcPct val="20000"/>
                        </a:spcBef>
                        <a:spcAft>
                          <a:spcPts val="600"/>
                        </a:spcAft>
                        <a:buFont typeface="Arial" charset="0"/>
                        <a:defRPr>
                          <a:solidFill>
                            <a:schemeClr val="tx1"/>
                          </a:solidFill>
                          <a:latin typeface="Verdana" charset="0"/>
                          <a:ea typeface="ＭＳ Ｐゴシック" charset="-128"/>
                        </a:defRPr>
                      </a:lvl2pPr>
                      <a:lvl3pPr eaLnBrk="0" hangingPunct="0">
                        <a:spcBef>
                          <a:spcPct val="20000"/>
                        </a:spcBef>
                        <a:spcAft>
                          <a:spcPts val="600"/>
                        </a:spcAft>
                        <a:defRPr sz="1600">
                          <a:solidFill>
                            <a:schemeClr val="tx1"/>
                          </a:solidFill>
                          <a:latin typeface="Verdana" charset="0"/>
                          <a:ea typeface="ＭＳ Ｐゴシック" charset="-128"/>
                        </a:defRPr>
                      </a:lvl3pPr>
                      <a:lvl4pPr eaLnBrk="0" hangingPunct="0">
                        <a:spcBef>
                          <a:spcPct val="20000"/>
                        </a:spcBef>
                        <a:spcAft>
                          <a:spcPts val="600"/>
                        </a:spcAft>
                        <a:defRPr sz="1200">
                          <a:solidFill>
                            <a:schemeClr val="tx1"/>
                          </a:solidFill>
                          <a:latin typeface="Verdana" charset="0"/>
                          <a:ea typeface="ＭＳ Ｐゴシック" charset="-128"/>
                        </a:defRPr>
                      </a:lvl4pPr>
                      <a:lvl5pPr eaLnBrk="0" hangingPunct="0">
                        <a:spcBef>
                          <a:spcPct val="20000"/>
                        </a:spcBef>
                        <a:spcAft>
                          <a:spcPts val="600"/>
                        </a:spcAft>
                        <a:defRPr sz="1200">
                          <a:solidFill>
                            <a:schemeClr val="tx1"/>
                          </a:solidFill>
                          <a:latin typeface="Verdana" charset="0"/>
                          <a:ea typeface="ＭＳ Ｐゴシック" charset="-128"/>
                        </a:defRPr>
                      </a:lvl5pPr>
                      <a:lvl6pPr marL="457200" eaLnBrk="0" fontAlgn="base" hangingPunct="0">
                        <a:spcBef>
                          <a:spcPct val="20000"/>
                        </a:spcBef>
                        <a:spcAft>
                          <a:spcPts val="600"/>
                        </a:spcAft>
                        <a:defRPr sz="1200">
                          <a:solidFill>
                            <a:schemeClr val="tx1"/>
                          </a:solidFill>
                          <a:latin typeface="Verdana" charset="0"/>
                          <a:ea typeface="ＭＳ Ｐゴシック" charset="-128"/>
                        </a:defRPr>
                      </a:lvl6pPr>
                      <a:lvl7pPr marL="914400" eaLnBrk="0" fontAlgn="base" hangingPunct="0">
                        <a:spcBef>
                          <a:spcPct val="20000"/>
                        </a:spcBef>
                        <a:spcAft>
                          <a:spcPts val="600"/>
                        </a:spcAft>
                        <a:defRPr sz="1200">
                          <a:solidFill>
                            <a:schemeClr val="tx1"/>
                          </a:solidFill>
                          <a:latin typeface="Verdana" charset="0"/>
                          <a:ea typeface="ＭＳ Ｐゴシック" charset="-128"/>
                        </a:defRPr>
                      </a:lvl7pPr>
                      <a:lvl8pPr marL="1371600" eaLnBrk="0" fontAlgn="base" hangingPunct="0">
                        <a:spcBef>
                          <a:spcPct val="20000"/>
                        </a:spcBef>
                        <a:spcAft>
                          <a:spcPts val="600"/>
                        </a:spcAft>
                        <a:defRPr sz="1200">
                          <a:solidFill>
                            <a:schemeClr val="tx1"/>
                          </a:solidFill>
                          <a:latin typeface="Verdana" charset="0"/>
                          <a:ea typeface="ＭＳ Ｐゴシック" charset="-128"/>
                        </a:defRPr>
                      </a:lvl8pPr>
                      <a:lvl9pPr marL="1828800" eaLnBrk="0" fontAlgn="base" hangingPunct="0">
                        <a:spcBef>
                          <a:spcPct val="20000"/>
                        </a:spcBef>
                        <a:spcAft>
                          <a:spcPts val="600"/>
                        </a:spcAft>
                        <a:defRPr sz="1200">
                          <a:solidFill>
                            <a:schemeClr val="tx1"/>
                          </a:solidFill>
                          <a:latin typeface="Verdana"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2800" u="none" strike="noStrike" cap="none" normalizeH="0" baseline="0" dirty="0">
                          <a:ln>
                            <a:noFill/>
                          </a:ln>
                          <a:effectLst/>
                          <a:latin typeface="Calibri" charset="0"/>
                          <a:ea typeface="Calibri" charset="0"/>
                          <a:cs typeface="Calibri" charset="0"/>
                        </a:rPr>
                        <a:t>1. Prevention</a:t>
                      </a:r>
                      <a:endParaRPr kumimoji="0" lang="en-GB" altLang="en-US" sz="2800" b="0" i="0" u="none" strike="noStrike" cap="none" normalizeH="0" baseline="0" dirty="0">
                        <a:ln>
                          <a:noFill/>
                        </a:ln>
                        <a:solidFill>
                          <a:schemeClr val="bg2">
                            <a:lumMod val="25000"/>
                          </a:schemeClr>
                        </a:solidFill>
                        <a:effectLst/>
                        <a:latin typeface="Calibri" charset="0"/>
                        <a:ea typeface="Calibri" charset="0"/>
                        <a:cs typeface="Calibri" charset="0"/>
                      </a:endParaRPr>
                    </a:p>
                  </a:txBody>
                  <a:tcPr anchor="ctr" horzOverflow="overflow"/>
                </a:tc>
                <a:tc>
                  <a:txBody>
                    <a:bodyPr/>
                    <a:lstStyle>
                      <a:lvl1pPr eaLnBrk="0" hangingPunct="0">
                        <a:spcBef>
                          <a:spcPct val="20000"/>
                        </a:spcBef>
                        <a:spcAft>
                          <a:spcPts val="600"/>
                        </a:spcAft>
                        <a:buFont typeface="Arial" charset="0"/>
                        <a:defRPr sz="2000">
                          <a:solidFill>
                            <a:schemeClr val="tx1"/>
                          </a:solidFill>
                          <a:latin typeface="Verdana" charset="0"/>
                          <a:ea typeface="ＭＳ Ｐゴシック" charset="-128"/>
                        </a:defRPr>
                      </a:lvl1pPr>
                      <a:lvl2pPr marL="37931725" indent="-37474525" eaLnBrk="0" hangingPunct="0">
                        <a:spcBef>
                          <a:spcPct val="20000"/>
                        </a:spcBef>
                        <a:spcAft>
                          <a:spcPts val="600"/>
                        </a:spcAft>
                        <a:buFont typeface="Arial" charset="0"/>
                        <a:defRPr>
                          <a:solidFill>
                            <a:schemeClr val="tx1"/>
                          </a:solidFill>
                          <a:latin typeface="Verdana" charset="0"/>
                          <a:ea typeface="ＭＳ Ｐゴシック" charset="-128"/>
                        </a:defRPr>
                      </a:lvl2pPr>
                      <a:lvl3pPr eaLnBrk="0" hangingPunct="0">
                        <a:spcBef>
                          <a:spcPct val="20000"/>
                        </a:spcBef>
                        <a:spcAft>
                          <a:spcPts val="600"/>
                        </a:spcAft>
                        <a:defRPr sz="1600">
                          <a:solidFill>
                            <a:schemeClr val="tx1"/>
                          </a:solidFill>
                          <a:latin typeface="Verdana" charset="0"/>
                          <a:ea typeface="ＭＳ Ｐゴシック" charset="-128"/>
                        </a:defRPr>
                      </a:lvl3pPr>
                      <a:lvl4pPr eaLnBrk="0" hangingPunct="0">
                        <a:spcBef>
                          <a:spcPct val="20000"/>
                        </a:spcBef>
                        <a:spcAft>
                          <a:spcPts val="600"/>
                        </a:spcAft>
                        <a:defRPr sz="1200">
                          <a:solidFill>
                            <a:schemeClr val="tx1"/>
                          </a:solidFill>
                          <a:latin typeface="Verdana" charset="0"/>
                          <a:ea typeface="ＭＳ Ｐゴシック" charset="-128"/>
                        </a:defRPr>
                      </a:lvl4pPr>
                      <a:lvl5pPr eaLnBrk="0" hangingPunct="0">
                        <a:spcBef>
                          <a:spcPct val="20000"/>
                        </a:spcBef>
                        <a:spcAft>
                          <a:spcPts val="600"/>
                        </a:spcAft>
                        <a:defRPr sz="1200">
                          <a:solidFill>
                            <a:schemeClr val="tx1"/>
                          </a:solidFill>
                          <a:latin typeface="Verdana" charset="0"/>
                          <a:ea typeface="ＭＳ Ｐゴシック" charset="-128"/>
                        </a:defRPr>
                      </a:lvl5pPr>
                      <a:lvl6pPr marL="457200" eaLnBrk="0" fontAlgn="base" hangingPunct="0">
                        <a:spcBef>
                          <a:spcPct val="20000"/>
                        </a:spcBef>
                        <a:spcAft>
                          <a:spcPts val="600"/>
                        </a:spcAft>
                        <a:defRPr sz="1200">
                          <a:solidFill>
                            <a:schemeClr val="tx1"/>
                          </a:solidFill>
                          <a:latin typeface="Verdana" charset="0"/>
                          <a:ea typeface="ＭＳ Ｐゴシック" charset="-128"/>
                        </a:defRPr>
                      </a:lvl6pPr>
                      <a:lvl7pPr marL="914400" eaLnBrk="0" fontAlgn="base" hangingPunct="0">
                        <a:spcBef>
                          <a:spcPct val="20000"/>
                        </a:spcBef>
                        <a:spcAft>
                          <a:spcPts val="600"/>
                        </a:spcAft>
                        <a:defRPr sz="1200">
                          <a:solidFill>
                            <a:schemeClr val="tx1"/>
                          </a:solidFill>
                          <a:latin typeface="Verdana" charset="0"/>
                          <a:ea typeface="ＭＳ Ｐゴシック" charset="-128"/>
                        </a:defRPr>
                      </a:lvl7pPr>
                      <a:lvl8pPr marL="1371600" eaLnBrk="0" fontAlgn="base" hangingPunct="0">
                        <a:spcBef>
                          <a:spcPct val="20000"/>
                        </a:spcBef>
                        <a:spcAft>
                          <a:spcPts val="600"/>
                        </a:spcAft>
                        <a:defRPr sz="1200">
                          <a:solidFill>
                            <a:schemeClr val="tx1"/>
                          </a:solidFill>
                          <a:latin typeface="Verdana" charset="0"/>
                          <a:ea typeface="ＭＳ Ｐゴシック" charset="-128"/>
                        </a:defRPr>
                      </a:lvl8pPr>
                      <a:lvl9pPr marL="1828800" eaLnBrk="0" fontAlgn="base" hangingPunct="0">
                        <a:spcBef>
                          <a:spcPct val="20000"/>
                        </a:spcBef>
                        <a:spcAft>
                          <a:spcPts val="600"/>
                        </a:spcAft>
                        <a:defRPr sz="1200">
                          <a:solidFill>
                            <a:schemeClr val="tx1"/>
                          </a:solidFill>
                          <a:latin typeface="Verdana"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bg2">
                            <a:lumMod val="25000"/>
                          </a:schemeClr>
                        </a:solidFill>
                        <a:effectLst/>
                        <a:latin typeface="Calibri" charset="0"/>
                        <a:ea typeface="Calibri" charset="0"/>
                        <a:cs typeface="Calibri" charset="0"/>
                      </a:endParaRPr>
                    </a:p>
                  </a:txBody>
                  <a:tcPr anchor="ctr" horzOverflow="overflow"/>
                </a:tc>
                <a:extLst>
                  <a:ext uri="{0D108BD9-81ED-4DB2-BD59-A6C34878D82A}">
                    <a16:rowId xmlns:a16="http://schemas.microsoft.com/office/drawing/2014/main" val="10001"/>
                  </a:ext>
                </a:extLst>
              </a:tr>
              <a:tr h="1099456">
                <a:tc>
                  <a:txBody>
                    <a:bodyPr/>
                    <a:lstStyle>
                      <a:lvl1pPr eaLnBrk="0" hangingPunct="0">
                        <a:spcBef>
                          <a:spcPct val="20000"/>
                        </a:spcBef>
                        <a:spcAft>
                          <a:spcPts val="600"/>
                        </a:spcAft>
                        <a:buFont typeface="Arial" charset="0"/>
                        <a:defRPr sz="2000">
                          <a:solidFill>
                            <a:schemeClr val="tx1"/>
                          </a:solidFill>
                          <a:latin typeface="Verdana" charset="0"/>
                          <a:ea typeface="ＭＳ Ｐゴシック" charset="-128"/>
                        </a:defRPr>
                      </a:lvl1pPr>
                      <a:lvl2pPr marL="37931725" indent="-37474525" eaLnBrk="0" hangingPunct="0">
                        <a:spcBef>
                          <a:spcPct val="20000"/>
                        </a:spcBef>
                        <a:spcAft>
                          <a:spcPts val="600"/>
                        </a:spcAft>
                        <a:buFont typeface="Arial" charset="0"/>
                        <a:defRPr>
                          <a:solidFill>
                            <a:schemeClr val="tx1"/>
                          </a:solidFill>
                          <a:latin typeface="Verdana" charset="0"/>
                          <a:ea typeface="ＭＳ Ｐゴシック" charset="-128"/>
                        </a:defRPr>
                      </a:lvl2pPr>
                      <a:lvl3pPr eaLnBrk="0" hangingPunct="0">
                        <a:spcBef>
                          <a:spcPct val="20000"/>
                        </a:spcBef>
                        <a:spcAft>
                          <a:spcPts val="600"/>
                        </a:spcAft>
                        <a:defRPr sz="1600">
                          <a:solidFill>
                            <a:schemeClr val="tx1"/>
                          </a:solidFill>
                          <a:latin typeface="Verdana" charset="0"/>
                          <a:ea typeface="ＭＳ Ｐゴシック" charset="-128"/>
                        </a:defRPr>
                      </a:lvl3pPr>
                      <a:lvl4pPr eaLnBrk="0" hangingPunct="0">
                        <a:spcBef>
                          <a:spcPct val="20000"/>
                        </a:spcBef>
                        <a:spcAft>
                          <a:spcPts val="600"/>
                        </a:spcAft>
                        <a:defRPr sz="1200">
                          <a:solidFill>
                            <a:schemeClr val="tx1"/>
                          </a:solidFill>
                          <a:latin typeface="Verdana" charset="0"/>
                          <a:ea typeface="ＭＳ Ｐゴシック" charset="-128"/>
                        </a:defRPr>
                      </a:lvl4pPr>
                      <a:lvl5pPr eaLnBrk="0" hangingPunct="0">
                        <a:spcBef>
                          <a:spcPct val="20000"/>
                        </a:spcBef>
                        <a:spcAft>
                          <a:spcPts val="600"/>
                        </a:spcAft>
                        <a:defRPr sz="1200">
                          <a:solidFill>
                            <a:schemeClr val="tx1"/>
                          </a:solidFill>
                          <a:latin typeface="Verdana" charset="0"/>
                          <a:ea typeface="ＭＳ Ｐゴシック" charset="-128"/>
                        </a:defRPr>
                      </a:lvl5pPr>
                      <a:lvl6pPr marL="457200" eaLnBrk="0" fontAlgn="base" hangingPunct="0">
                        <a:spcBef>
                          <a:spcPct val="20000"/>
                        </a:spcBef>
                        <a:spcAft>
                          <a:spcPts val="600"/>
                        </a:spcAft>
                        <a:defRPr sz="1200">
                          <a:solidFill>
                            <a:schemeClr val="tx1"/>
                          </a:solidFill>
                          <a:latin typeface="Verdana" charset="0"/>
                          <a:ea typeface="ＭＳ Ｐゴシック" charset="-128"/>
                        </a:defRPr>
                      </a:lvl6pPr>
                      <a:lvl7pPr marL="914400" eaLnBrk="0" fontAlgn="base" hangingPunct="0">
                        <a:spcBef>
                          <a:spcPct val="20000"/>
                        </a:spcBef>
                        <a:spcAft>
                          <a:spcPts val="600"/>
                        </a:spcAft>
                        <a:defRPr sz="1200">
                          <a:solidFill>
                            <a:schemeClr val="tx1"/>
                          </a:solidFill>
                          <a:latin typeface="Verdana" charset="0"/>
                          <a:ea typeface="ＭＳ Ｐゴシック" charset="-128"/>
                        </a:defRPr>
                      </a:lvl7pPr>
                      <a:lvl8pPr marL="1371600" eaLnBrk="0" fontAlgn="base" hangingPunct="0">
                        <a:spcBef>
                          <a:spcPct val="20000"/>
                        </a:spcBef>
                        <a:spcAft>
                          <a:spcPts val="600"/>
                        </a:spcAft>
                        <a:defRPr sz="1200">
                          <a:solidFill>
                            <a:schemeClr val="tx1"/>
                          </a:solidFill>
                          <a:latin typeface="Verdana" charset="0"/>
                          <a:ea typeface="ＭＳ Ｐゴシック" charset="-128"/>
                        </a:defRPr>
                      </a:lvl8pPr>
                      <a:lvl9pPr marL="1828800" eaLnBrk="0" fontAlgn="base" hangingPunct="0">
                        <a:spcBef>
                          <a:spcPct val="20000"/>
                        </a:spcBef>
                        <a:spcAft>
                          <a:spcPts val="600"/>
                        </a:spcAft>
                        <a:defRPr sz="1200">
                          <a:solidFill>
                            <a:schemeClr val="tx1"/>
                          </a:solidFill>
                          <a:latin typeface="Verdana"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2800" u="none" strike="noStrike" cap="none" normalizeH="0" baseline="0" dirty="0">
                          <a:ln>
                            <a:noFill/>
                          </a:ln>
                          <a:effectLst/>
                          <a:latin typeface="Calibri" charset="0"/>
                          <a:ea typeface="Calibri" charset="0"/>
                          <a:cs typeface="Calibri" charset="0"/>
                        </a:rPr>
                        <a:t>2. Patient empowerment </a:t>
                      </a:r>
                      <a:br>
                        <a:rPr kumimoji="0" lang="en-GB" altLang="en-US" sz="2800" u="none" strike="noStrike" cap="none" normalizeH="0" baseline="0" dirty="0">
                          <a:ln>
                            <a:noFill/>
                          </a:ln>
                          <a:effectLst/>
                          <a:latin typeface="Calibri" charset="0"/>
                          <a:ea typeface="Calibri" charset="0"/>
                          <a:cs typeface="Calibri" charset="0"/>
                        </a:rPr>
                      </a:br>
                      <a:r>
                        <a:rPr kumimoji="0" lang="en-GB" altLang="en-US" sz="2800" u="none" strike="noStrike" cap="none" normalizeH="0" baseline="0" dirty="0">
                          <a:ln>
                            <a:noFill/>
                          </a:ln>
                          <a:effectLst/>
                          <a:latin typeface="Calibri" charset="0"/>
                          <a:ea typeface="Calibri" charset="0"/>
                          <a:cs typeface="Calibri" charset="0"/>
                        </a:rPr>
                        <a:t>    and self care</a:t>
                      </a:r>
                      <a:endParaRPr kumimoji="0" lang="en-GB" altLang="en-US" sz="2800" b="0" i="0" u="none" strike="noStrike" cap="none" normalizeH="0" baseline="0" dirty="0">
                        <a:ln>
                          <a:noFill/>
                        </a:ln>
                        <a:solidFill>
                          <a:schemeClr val="bg2">
                            <a:lumMod val="25000"/>
                          </a:schemeClr>
                        </a:solidFill>
                        <a:effectLst/>
                        <a:latin typeface="Calibri" charset="0"/>
                        <a:ea typeface="Calibri" charset="0"/>
                        <a:cs typeface="Calibri" charset="0"/>
                      </a:endParaRPr>
                    </a:p>
                  </a:txBody>
                  <a:tcPr anchor="ctr" horzOverflow="overflow"/>
                </a:tc>
                <a:tc>
                  <a:txBody>
                    <a:bodyPr/>
                    <a:lstStyle>
                      <a:lvl1pPr eaLnBrk="0" hangingPunct="0">
                        <a:spcBef>
                          <a:spcPct val="20000"/>
                        </a:spcBef>
                        <a:spcAft>
                          <a:spcPts val="600"/>
                        </a:spcAft>
                        <a:buFont typeface="Arial" charset="0"/>
                        <a:defRPr sz="2000">
                          <a:solidFill>
                            <a:schemeClr val="tx1"/>
                          </a:solidFill>
                          <a:latin typeface="Verdana" charset="0"/>
                          <a:ea typeface="ＭＳ Ｐゴシック" charset="-128"/>
                        </a:defRPr>
                      </a:lvl1pPr>
                      <a:lvl2pPr marL="37931725" indent="-37474525" eaLnBrk="0" hangingPunct="0">
                        <a:spcBef>
                          <a:spcPct val="20000"/>
                        </a:spcBef>
                        <a:spcAft>
                          <a:spcPts val="600"/>
                        </a:spcAft>
                        <a:buFont typeface="Arial" charset="0"/>
                        <a:defRPr>
                          <a:solidFill>
                            <a:schemeClr val="tx1"/>
                          </a:solidFill>
                          <a:latin typeface="Verdana" charset="0"/>
                          <a:ea typeface="ＭＳ Ｐゴシック" charset="-128"/>
                        </a:defRPr>
                      </a:lvl2pPr>
                      <a:lvl3pPr eaLnBrk="0" hangingPunct="0">
                        <a:spcBef>
                          <a:spcPct val="20000"/>
                        </a:spcBef>
                        <a:spcAft>
                          <a:spcPts val="600"/>
                        </a:spcAft>
                        <a:defRPr sz="1600">
                          <a:solidFill>
                            <a:schemeClr val="tx1"/>
                          </a:solidFill>
                          <a:latin typeface="Verdana" charset="0"/>
                          <a:ea typeface="ＭＳ Ｐゴシック" charset="-128"/>
                        </a:defRPr>
                      </a:lvl3pPr>
                      <a:lvl4pPr eaLnBrk="0" hangingPunct="0">
                        <a:spcBef>
                          <a:spcPct val="20000"/>
                        </a:spcBef>
                        <a:spcAft>
                          <a:spcPts val="600"/>
                        </a:spcAft>
                        <a:defRPr sz="1200">
                          <a:solidFill>
                            <a:schemeClr val="tx1"/>
                          </a:solidFill>
                          <a:latin typeface="Verdana" charset="0"/>
                          <a:ea typeface="ＭＳ Ｐゴシック" charset="-128"/>
                        </a:defRPr>
                      </a:lvl4pPr>
                      <a:lvl5pPr eaLnBrk="0" hangingPunct="0">
                        <a:spcBef>
                          <a:spcPct val="20000"/>
                        </a:spcBef>
                        <a:spcAft>
                          <a:spcPts val="600"/>
                        </a:spcAft>
                        <a:defRPr sz="1200">
                          <a:solidFill>
                            <a:schemeClr val="tx1"/>
                          </a:solidFill>
                          <a:latin typeface="Verdana" charset="0"/>
                          <a:ea typeface="ＭＳ Ｐゴシック" charset="-128"/>
                        </a:defRPr>
                      </a:lvl5pPr>
                      <a:lvl6pPr marL="457200" eaLnBrk="0" fontAlgn="base" hangingPunct="0">
                        <a:spcBef>
                          <a:spcPct val="20000"/>
                        </a:spcBef>
                        <a:spcAft>
                          <a:spcPts val="600"/>
                        </a:spcAft>
                        <a:defRPr sz="1200">
                          <a:solidFill>
                            <a:schemeClr val="tx1"/>
                          </a:solidFill>
                          <a:latin typeface="Verdana" charset="0"/>
                          <a:ea typeface="ＭＳ Ｐゴシック" charset="-128"/>
                        </a:defRPr>
                      </a:lvl6pPr>
                      <a:lvl7pPr marL="914400" eaLnBrk="0" fontAlgn="base" hangingPunct="0">
                        <a:spcBef>
                          <a:spcPct val="20000"/>
                        </a:spcBef>
                        <a:spcAft>
                          <a:spcPts val="600"/>
                        </a:spcAft>
                        <a:defRPr sz="1200">
                          <a:solidFill>
                            <a:schemeClr val="tx1"/>
                          </a:solidFill>
                          <a:latin typeface="Verdana" charset="0"/>
                          <a:ea typeface="ＭＳ Ｐゴシック" charset="-128"/>
                        </a:defRPr>
                      </a:lvl7pPr>
                      <a:lvl8pPr marL="1371600" eaLnBrk="0" fontAlgn="base" hangingPunct="0">
                        <a:spcBef>
                          <a:spcPct val="20000"/>
                        </a:spcBef>
                        <a:spcAft>
                          <a:spcPts val="600"/>
                        </a:spcAft>
                        <a:defRPr sz="1200">
                          <a:solidFill>
                            <a:schemeClr val="tx1"/>
                          </a:solidFill>
                          <a:latin typeface="Verdana" charset="0"/>
                          <a:ea typeface="ＭＳ Ｐゴシック" charset="-128"/>
                        </a:defRPr>
                      </a:lvl8pPr>
                      <a:lvl9pPr marL="1828800" eaLnBrk="0" fontAlgn="base" hangingPunct="0">
                        <a:spcBef>
                          <a:spcPct val="20000"/>
                        </a:spcBef>
                        <a:spcAft>
                          <a:spcPts val="600"/>
                        </a:spcAft>
                        <a:defRPr sz="1200">
                          <a:solidFill>
                            <a:schemeClr val="tx1"/>
                          </a:solidFill>
                          <a:latin typeface="Verdana"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bg2">
                            <a:lumMod val="25000"/>
                          </a:schemeClr>
                        </a:solidFill>
                        <a:effectLst/>
                        <a:latin typeface="Calibri" charset="0"/>
                        <a:ea typeface="Calibri" charset="0"/>
                        <a:cs typeface="Calibri" charset="0"/>
                      </a:endParaRPr>
                    </a:p>
                  </a:txBody>
                  <a:tcPr anchor="ctr" horzOverflow="overflow"/>
                </a:tc>
                <a:extLst>
                  <a:ext uri="{0D108BD9-81ED-4DB2-BD59-A6C34878D82A}">
                    <a16:rowId xmlns:a16="http://schemas.microsoft.com/office/drawing/2014/main" val="10002"/>
                  </a:ext>
                </a:extLst>
              </a:tr>
              <a:tr h="903850">
                <a:tc>
                  <a:txBody>
                    <a:bodyPr/>
                    <a:lstStyle>
                      <a:lvl1pPr eaLnBrk="0" hangingPunct="0">
                        <a:spcBef>
                          <a:spcPct val="20000"/>
                        </a:spcBef>
                        <a:spcAft>
                          <a:spcPts val="600"/>
                        </a:spcAft>
                        <a:buFont typeface="Arial" charset="0"/>
                        <a:defRPr sz="2000">
                          <a:solidFill>
                            <a:schemeClr val="tx1"/>
                          </a:solidFill>
                          <a:latin typeface="Verdana" charset="0"/>
                          <a:ea typeface="ＭＳ Ｐゴシック" charset="-128"/>
                        </a:defRPr>
                      </a:lvl1pPr>
                      <a:lvl2pPr marL="37931725" indent="-37474525" eaLnBrk="0" hangingPunct="0">
                        <a:spcBef>
                          <a:spcPct val="20000"/>
                        </a:spcBef>
                        <a:spcAft>
                          <a:spcPts val="600"/>
                        </a:spcAft>
                        <a:buFont typeface="Arial" charset="0"/>
                        <a:defRPr>
                          <a:solidFill>
                            <a:schemeClr val="tx1"/>
                          </a:solidFill>
                          <a:latin typeface="Verdana" charset="0"/>
                          <a:ea typeface="ＭＳ Ｐゴシック" charset="-128"/>
                        </a:defRPr>
                      </a:lvl2pPr>
                      <a:lvl3pPr eaLnBrk="0" hangingPunct="0">
                        <a:spcBef>
                          <a:spcPct val="20000"/>
                        </a:spcBef>
                        <a:spcAft>
                          <a:spcPts val="600"/>
                        </a:spcAft>
                        <a:defRPr sz="1600">
                          <a:solidFill>
                            <a:schemeClr val="tx1"/>
                          </a:solidFill>
                          <a:latin typeface="Verdana" charset="0"/>
                          <a:ea typeface="ＭＳ Ｐゴシック" charset="-128"/>
                        </a:defRPr>
                      </a:lvl3pPr>
                      <a:lvl4pPr eaLnBrk="0" hangingPunct="0">
                        <a:spcBef>
                          <a:spcPct val="20000"/>
                        </a:spcBef>
                        <a:spcAft>
                          <a:spcPts val="600"/>
                        </a:spcAft>
                        <a:defRPr sz="1200">
                          <a:solidFill>
                            <a:schemeClr val="tx1"/>
                          </a:solidFill>
                          <a:latin typeface="Verdana" charset="0"/>
                          <a:ea typeface="ＭＳ Ｐゴシック" charset="-128"/>
                        </a:defRPr>
                      </a:lvl4pPr>
                      <a:lvl5pPr eaLnBrk="0" hangingPunct="0">
                        <a:spcBef>
                          <a:spcPct val="20000"/>
                        </a:spcBef>
                        <a:spcAft>
                          <a:spcPts val="600"/>
                        </a:spcAft>
                        <a:defRPr sz="1200">
                          <a:solidFill>
                            <a:schemeClr val="tx1"/>
                          </a:solidFill>
                          <a:latin typeface="Verdana" charset="0"/>
                          <a:ea typeface="ＭＳ Ｐゴシック" charset="-128"/>
                        </a:defRPr>
                      </a:lvl5pPr>
                      <a:lvl6pPr marL="457200" eaLnBrk="0" fontAlgn="base" hangingPunct="0">
                        <a:spcBef>
                          <a:spcPct val="20000"/>
                        </a:spcBef>
                        <a:spcAft>
                          <a:spcPts val="600"/>
                        </a:spcAft>
                        <a:defRPr sz="1200">
                          <a:solidFill>
                            <a:schemeClr val="tx1"/>
                          </a:solidFill>
                          <a:latin typeface="Verdana" charset="0"/>
                          <a:ea typeface="ＭＳ Ｐゴシック" charset="-128"/>
                        </a:defRPr>
                      </a:lvl6pPr>
                      <a:lvl7pPr marL="914400" eaLnBrk="0" fontAlgn="base" hangingPunct="0">
                        <a:spcBef>
                          <a:spcPct val="20000"/>
                        </a:spcBef>
                        <a:spcAft>
                          <a:spcPts val="600"/>
                        </a:spcAft>
                        <a:defRPr sz="1200">
                          <a:solidFill>
                            <a:schemeClr val="tx1"/>
                          </a:solidFill>
                          <a:latin typeface="Verdana" charset="0"/>
                          <a:ea typeface="ＭＳ Ｐゴシック" charset="-128"/>
                        </a:defRPr>
                      </a:lvl7pPr>
                      <a:lvl8pPr marL="1371600" eaLnBrk="0" fontAlgn="base" hangingPunct="0">
                        <a:spcBef>
                          <a:spcPct val="20000"/>
                        </a:spcBef>
                        <a:spcAft>
                          <a:spcPts val="600"/>
                        </a:spcAft>
                        <a:defRPr sz="1200">
                          <a:solidFill>
                            <a:schemeClr val="tx1"/>
                          </a:solidFill>
                          <a:latin typeface="Verdana" charset="0"/>
                          <a:ea typeface="ＭＳ Ｐゴシック" charset="-128"/>
                        </a:defRPr>
                      </a:lvl8pPr>
                      <a:lvl9pPr marL="1828800" eaLnBrk="0" fontAlgn="base" hangingPunct="0">
                        <a:spcBef>
                          <a:spcPct val="20000"/>
                        </a:spcBef>
                        <a:spcAft>
                          <a:spcPts val="600"/>
                        </a:spcAft>
                        <a:defRPr sz="1200">
                          <a:solidFill>
                            <a:schemeClr val="tx1"/>
                          </a:solidFill>
                          <a:latin typeface="Verdana"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2800" u="none" strike="noStrike" cap="none" normalizeH="0" baseline="0" dirty="0">
                          <a:ln>
                            <a:noFill/>
                          </a:ln>
                          <a:effectLst/>
                          <a:latin typeface="Calibri" charset="0"/>
                          <a:ea typeface="Calibri" charset="0"/>
                          <a:cs typeface="Calibri" charset="0"/>
                        </a:rPr>
                        <a:t>3. Lean systems</a:t>
                      </a:r>
                      <a:endParaRPr kumimoji="0" lang="en-GB" altLang="en-US" sz="2800" b="0" i="0" u="none" strike="noStrike" cap="none" normalizeH="0" baseline="0" dirty="0">
                        <a:ln>
                          <a:noFill/>
                        </a:ln>
                        <a:solidFill>
                          <a:schemeClr val="bg2">
                            <a:lumMod val="25000"/>
                          </a:schemeClr>
                        </a:solidFill>
                        <a:effectLst/>
                        <a:latin typeface="Calibri" charset="0"/>
                        <a:ea typeface="Calibri" charset="0"/>
                        <a:cs typeface="Calibri" charset="0"/>
                      </a:endParaRPr>
                    </a:p>
                  </a:txBody>
                  <a:tcPr anchor="ctr" horzOverflow="overflow"/>
                </a:tc>
                <a:tc>
                  <a:txBody>
                    <a:bodyPr/>
                    <a:lstStyle>
                      <a:lvl1pPr eaLnBrk="0" hangingPunct="0">
                        <a:spcBef>
                          <a:spcPct val="20000"/>
                        </a:spcBef>
                        <a:spcAft>
                          <a:spcPts val="600"/>
                        </a:spcAft>
                        <a:buFont typeface="Arial" charset="0"/>
                        <a:defRPr sz="2000">
                          <a:solidFill>
                            <a:schemeClr val="tx1"/>
                          </a:solidFill>
                          <a:latin typeface="Verdana" charset="0"/>
                          <a:ea typeface="ＭＳ Ｐゴシック" charset="-128"/>
                        </a:defRPr>
                      </a:lvl1pPr>
                      <a:lvl2pPr marL="37931725" indent="-37474525" eaLnBrk="0" hangingPunct="0">
                        <a:spcBef>
                          <a:spcPct val="20000"/>
                        </a:spcBef>
                        <a:spcAft>
                          <a:spcPts val="600"/>
                        </a:spcAft>
                        <a:buFont typeface="Arial" charset="0"/>
                        <a:defRPr>
                          <a:solidFill>
                            <a:schemeClr val="tx1"/>
                          </a:solidFill>
                          <a:latin typeface="Verdana" charset="0"/>
                          <a:ea typeface="ＭＳ Ｐゴシック" charset="-128"/>
                        </a:defRPr>
                      </a:lvl2pPr>
                      <a:lvl3pPr eaLnBrk="0" hangingPunct="0">
                        <a:spcBef>
                          <a:spcPct val="20000"/>
                        </a:spcBef>
                        <a:spcAft>
                          <a:spcPts val="600"/>
                        </a:spcAft>
                        <a:defRPr sz="1600">
                          <a:solidFill>
                            <a:schemeClr val="tx1"/>
                          </a:solidFill>
                          <a:latin typeface="Verdana" charset="0"/>
                          <a:ea typeface="ＭＳ Ｐゴシック" charset="-128"/>
                        </a:defRPr>
                      </a:lvl3pPr>
                      <a:lvl4pPr eaLnBrk="0" hangingPunct="0">
                        <a:spcBef>
                          <a:spcPct val="20000"/>
                        </a:spcBef>
                        <a:spcAft>
                          <a:spcPts val="600"/>
                        </a:spcAft>
                        <a:defRPr sz="1200">
                          <a:solidFill>
                            <a:schemeClr val="tx1"/>
                          </a:solidFill>
                          <a:latin typeface="Verdana" charset="0"/>
                          <a:ea typeface="ＭＳ Ｐゴシック" charset="-128"/>
                        </a:defRPr>
                      </a:lvl4pPr>
                      <a:lvl5pPr eaLnBrk="0" hangingPunct="0">
                        <a:spcBef>
                          <a:spcPct val="20000"/>
                        </a:spcBef>
                        <a:spcAft>
                          <a:spcPts val="600"/>
                        </a:spcAft>
                        <a:defRPr sz="1200">
                          <a:solidFill>
                            <a:schemeClr val="tx1"/>
                          </a:solidFill>
                          <a:latin typeface="Verdana" charset="0"/>
                          <a:ea typeface="ＭＳ Ｐゴシック" charset="-128"/>
                        </a:defRPr>
                      </a:lvl5pPr>
                      <a:lvl6pPr marL="457200" eaLnBrk="0" fontAlgn="base" hangingPunct="0">
                        <a:spcBef>
                          <a:spcPct val="20000"/>
                        </a:spcBef>
                        <a:spcAft>
                          <a:spcPts val="600"/>
                        </a:spcAft>
                        <a:defRPr sz="1200">
                          <a:solidFill>
                            <a:schemeClr val="tx1"/>
                          </a:solidFill>
                          <a:latin typeface="Verdana" charset="0"/>
                          <a:ea typeface="ＭＳ Ｐゴシック" charset="-128"/>
                        </a:defRPr>
                      </a:lvl6pPr>
                      <a:lvl7pPr marL="914400" eaLnBrk="0" fontAlgn="base" hangingPunct="0">
                        <a:spcBef>
                          <a:spcPct val="20000"/>
                        </a:spcBef>
                        <a:spcAft>
                          <a:spcPts val="600"/>
                        </a:spcAft>
                        <a:defRPr sz="1200">
                          <a:solidFill>
                            <a:schemeClr val="tx1"/>
                          </a:solidFill>
                          <a:latin typeface="Verdana" charset="0"/>
                          <a:ea typeface="ＭＳ Ｐゴシック" charset="-128"/>
                        </a:defRPr>
                      </a:lvl7pPr>
                      <a:lvl8pPr marL="1371600" eaLnBrk="0" fontAlgn="base" hangingPunct="0">
                        <a:spcBef>
                          <a:spcPct val="20000"/>
                        </a:spcBef>
                        <a:spcAft>
                          <a:spcPts val="600"/>
                        </a:spcAft>
                        <a:defRPr sz="1200">
                          <a:solidFill>
                            <a:schemeClr val="tx1"/>
                          </a:solidFill>
                          <a:latin typeface="Verdana" charset="0"/>
                          <a:ea typeface="ＭＳ Ｐゴシック" charset="-128"/>
                        </a:defRPr>
                      </a:lvl8pPr>
                      <a:lvl9pPr marL="1828800" eaLnBrk="0" fontAlgn="base" hangingPunct="0">
                        <a:spcBef>
                          <a:spcPct val="20000"/>
                        </a:spcBef>
                        <a:spcAft>
                          <a:spcPts val="600"/>
                        </a:spcAft>
                        <a:defRPr sz="1200">
                          <a:solidFill>
                            <a:schemeClr val="tx1"/>
                          </a:solidFill>
                          <a:latin typeface="Verdana"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bg2">
                            <a:lumMod val="25000"/>
                          </a:schemeClr>
                        </a:solidFill>
                        <a:effectLst/>
                        <a:latin typeface="Calibri" charset="0"/>
                        <a:ea typeface="Calibri" charset="0"/>
                        <a:cs typeface="Calibri" charset="0"/>
                      </a:endParaRPr>
                    </a:p>
                  </a:txBody>
                  <a:tcPr anchor="ctr" horzOverflow="overflow"/>
                </a:tc>
                <a:extLst>
                  <a:ext uri="{0D108BD9-81ED-4DB2-BD59-A6C34878D82A}">
                    <a16:rowId xmlns:a16="http://schemas.microsoft.com/office/drawing/2014/main" val="10003"/>
                  </a:ext>
                </a:extLst>
              </a:tr>
              <a:tr h="1099456">
                <a:tc>
                  <a:txBody>
                    <a:bodyPr/>
                    <a:lstStyle>
                      <a:lvl1pPr eaLnBrk="0" hangingPunct="0">
                        <a:spcBef>
                          <a:spcPct val="20000"/>
                        </a:spcBef>
                        <a:spcAft>
                          <a:spcPts val="600"/>
                        </a:spcAft>
                        <a:buFont typeface="Arial" charset="0"/>
                        <a:defRPr sz="2000">
                          <a:solidFill>
                            <a:schemeClr val="tx1"/>
                          </a:solidFill>
                          <a:latin typeface="Verdana" charset="0"/>
                          <a:ea typeface="ＭＳ Ｐゴシック" charset="-128"/>
                        </a:defRPr>
                      </a:lvl1pPr>
                      <a:lvl2pPr marL="37931725" indent="-37474525" eaLnBrk="0" hangingPunct="0">
                        <a:spcBef>
                          <a:spcPct val="20000"/>
                        </a:spcBef>
                        <a:spcAft>
                          <a:spcPts val="600"/>
                        </a:spcAft>
                        <a:buFont typeface="Arial" charset="0"/>
                        <a:defRPr>
                          <a:solidFill>
                            <a:schemeClr val="tx1"/>
                          </a:solidFill>
                          <a:latin typeface="Verdana" charset="0"/>
                          <a:ea typeface="ＭＳ Ｐゴシック" charset="-128"/>
                        </a:defRPr>
                      </a:lvl2pPr>
                      <a:lvl3pPr eaLnBrk="0" hangingPunct="0">
                        <a:spcBef>
                          <a:spcPct val="20000"/>
                        </a:spcBef>
                        <a:spcAft>
                          <a:spcPts val="600"/>
                        </a:spcAft>
                        <a:defRPr sz="1600">
                          <a:solidFill>
                            <a:schemeClr val="tx1"/>
                          </a:solidFill>
                          <a:latin typeface="Verdana" charset="0"/>
                          <a:ea typeface="ＭＳ Ｐゴシック" charset="-128"/>
                        </a:defRPr>
                      </a:lvl3pPr>
                      <a:lvl4pPr eaLnBrk="0" hangingPunct="0">
                        <a:spcBef>
                          <a:spcPct val="20000"/>
                        </a:spcBef>
                        <a:spcAft>
                          <a:spcPts val="600"/>
                        </a:spcAft>
                        <a:defRPr sz="1200">
                          <a:solidFill>
                            <a:schemeClr val="tx1"/>
                          </a:solidFill>
                          <a:latin typeface="Verdana" charset="0"/>
                          <a:ea typeface="ＭＳ Ｐゴシック" charset="-128"/>
                        </a:defRPr>
                      </a:lvl4pPr>
                      <a:lvl5pPr eaLnBrk="0" hangingPunct="0">
                        <a:spcBef>
                          <a:spcPct val="20000"/>
                        </a:spcBef>
                        <a:spcAft>
                          <a:spcPts val="600"/>
                        </a:spcAft>
                        <a:defRPr sz="1200">
                          <a:solidFill>
                            <a:schemeClr val="tx1"/>
                          </a:solidFill>
                          <a:latin typeface="Verdana" charset="0"/>
                          <a:ea typeface="ＭＳ Ｐゴシック" charset="-128"/>
                        </a:defRPr>
                      </a:lvl5pPr>
                      <a:lvl6pPr marL="457200" eaLnBrk="0" fontAlgn="base" hangingPunct="0">
                        <a:spcBef>
                          <a:spcPct val="20000"/>
                        </a:spcBef>
                        <a:spcAft>
                          <a:spcPts val="600"/>
                        </a:spcAft>
                        <a:defRPr sz="1200">
                          <a:solidFill>
                            <a:schemeClr val="tx1"/>
                          </a:solidFill>
                          <a:latin typeface="Verdana" charset="0"/>
                          <a:ea typeface="ＭＳ Ｐゴシック" charset="-128"/>
                        </a:defRPr>
                      </a:lvl6pPr>
                      <a:lvl7pPr marL="914400" eaLnBrk="0" fontAlgn="base" hangingPunct="0">
                        <a:spcBef>
                          <a:spcPct val="20000"/>
                        </a:spcBef>
                        <a:spcAft>
                          <a:spcPts val="600"/>
                        </a:spcAft>
                        <a:defRPr sz="1200">
                          <a:solidFill>
                            <a:schemeClr val="tx1"/>
                          </a:solidFill>
                          <a:latin typeface="Verdana" charset="0"/>
                          <a:ea typeface="ＭＳ Ｐゴシック" charset="-128"/>
                        </a:defRPr>
                      </a:lvl7pPr>
                      <a:lvl8pPr marL="1371600" eaLnBrk="0" fontAlgn="base" hangingPunct="0">
                        <a:spcBef>
                          <a:spcPct val="20000"/>
                        </a:spcBef>
                        <a:spcAft>
                          <a:spcPts val="600"/>
                        </a:spcAft>
                        <a:defRPr sz="1200">
                          <a:solidFill>
                            <a:schemeClr val="tx1"/>
                          </a:solidFill>
                          <a:latin typeface="Verdana" charset="0"/>
                          <a:ea typeface="ＭＳ Ｐゴシック" charset="-128"/>
                        </a:defRPr>
                      </a:lvl8pPr>
                      <a:lvl9pPr marL="1828800" eaLnBrk="0" fontAlgn="base" hangingPunct="0">
                        <a:spcBef>
                          <a:spcPct val="20000"/>
                        </a:spcBef>
                        <a:spcAft>
                          <a:spcPts val="600"/>
                        </a:spcAft>
                        <a:defRPr sz="1200">
                          <a:solidFill>
                            <a:schemeClr val="tx1"/>
                          </a:solidFill>
                          <a:latin typeface="Verdana"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2800" u="none" strike="noStrike" cap="none" normalizeH="0" baseline="0" dirty="0">
                          <a:ln>
                            <a:noFill/>
                          </a:ln>
                          <a:effectLst/>
                          <a:latin typeface="Calibri" charset="0"/>
                          <a:ea typeface="Calibri" charset="0"/>
                          <a:cs typeface="Calibri" charset="0"/>
                        </a:rPr>
                        <a:t>4. Low carbon alternatives</a:t>
                      </a:r>
                      <a:endParaRPr kumimoji="0" lang="en-GB" altLang="en-US" sz="2800" b="0" i="0" u="none" strike="noStrike" cap="none" normalizeH="0" baseline="0" dirty="0">
                        <a:ln>
                          <a:noFill/>
                        </a:ln>
                        <a:solidFill>
                          <a:schemeClr val="bg2">
                            <a:lumMod val="25000"/>
                          </a:schemeClr>
                        </a:solidFill>
                        <a:effectLst/>
                        <a:latin typeface="Calibri" charset="0"/>
                        <a:ea typeface="Calibri" charset="0"/>
                        <a:cs typeface="Calibri" charset="0"/>
                      </a:endParaRPr>
                    </a:p>
                  </a:txBody>
                  <a:tcPr anchor="ctr" horzOverflow="overflow"/>
                </a:tc>
                <a:tc>
                  <a:txBody>
                    <a:bodyPr/>
                    <a:lstStyle>
                      <a:lvl1pPr eaLnBrk="0" hangingPunct="0">
                        <a:spcBef>
                          <a:spcPct val="20000"/>
                        </a:spcBef>
                        <a:spcAft>
                          <a:spcPts val="600"/>
                        </a:spcAft>
                        <a:buFont typeface="Arial" charset="0"/>
                        <a:defRPr sz="2000">
                          <a:solidFill>
                            <a:schemeClr val="tx1"/>
                          </a:solidFill>
                          <a:latin typeface="Verdana" charset="0"/>
                          <a:ea typeface="ＭＳ Ｐゴシック" charset="-128"/>
                        </a:defRPr>
                      </a:lvl1pPr>
                      <a:lvl2pPr marL="37931725" indent="-37474525" eaLnBrk="0" hangingPunct="0">
                        <a:spcBef>
                          <a:spcPct val="20000"/>
                        </a:spcBef>
                        <a:spcAft>
                          <a:spcPts val="600"/>
                        </a:spcAft>
                        <a:buFont typeface="Arial" charset="0"/>
                        <a:defRPr>
                          <a:solidFill>
                            <a:schemeClr val="tx1"/>
                          </a:solidFill>
                          <a:latin typeface="Verdana" charset="0"/>
                          <a:ea typeface="ＭＳ Ｐゴシック" charset="-128"/>
                        </a:defRPr>
                      </a:lvl2pPr>
                      <a:lvl3pPr eaLnBrk="0" hangingPunct="0">
                        <a:spcBef>
                          <a:spcPct val="20000"/>
                        </a:spcBef>
                        <a:spcAft>
                          <a:spcPts val="600"/>
                        </a:spcAft>
                        <a:defRPr sz="1600">
                          <a:solidFill>
                            <a:schemeClr val="tx1"/>
                          </a:solidFill>
                          <a:latin typeface="Verdana" charset="0"/>
                          <a:ea typeface="ＭＳ Ｐゴシック" charset="-128"/>
                        </a:defRPr>
                      </a:lvl3pPr>
                      <a:lvl4pPr eaLnBrk="0" hangingPunct="0">
                        <a:spcBef>
                          <a:spcPct val="20000"/>
                        </a:spcBef>
                        <a:spcAft>
                          <a:spcPts val="600"/>
                        </a:spcAft>
                        <a:defRPr sz="1200">
                          <a:solidFill>
                            <a:schemeClr val="tx1"/>
                          </a:solidFill>
                          <a:latin typeface="Verdana" charset="0"/>
                          <a:ea typeface="ＭＳ Ｐゴシック" charset="-128"/>
                        </a:defRPr>
                      </a:lvl4pPr>
                      <a:lvl5pPr eaLnBrk="0" hangingPunct="0">
                        <a:spcBef>
                          <a:spcPct val="20000"/>
                        </a:spcBef>
                        <a:spcAft>
                          <a:spcPts val="600"/>
                        </a:spcAft>
                        <a:defRPr sz="1200">
                          <a:solidFill>
                            <a:schemeClr val="tx1"/>
                          </a:solidFill>
                          <a:latin typeface="Verdana" charset="0"/>
                          <a:ea typeface="ＭＳ Ｐゴシック" charset="-128"/>
                        </a:defRPr>
                      </a:lvl5pPr>
                      <a:lvl6pPr marL="457200" eaLnBrk="0" fontAlgn="base" hangingPunct="0">
                        <a:spcBef>
                          <a:spcPct val="20000"/>
                        </a:spcBef>
                        <a:spcAft>
                          <a:spcPts val="600"/>
                        </a:spcAft>
                        <a:defRPr sz="1200">
                          <a:solidFill>
                            <a:schemeClr val="tx1"/>
                          </a:solidFill>
                          <a:latin typeface="Verdana" charset="0"/>
                          <a:ea typeface="ＭＳ Ｐゴシック" charset="-128"/>
                        </a:defRPr>
                      </a:lvl6pPr>
                      <a:lvl7pPr marL="914400" eaLnBrk="0" fontAlgn="base" hangingPunct="0">
                        <a:spcBef>
                          <a:spcPct val="20000"/>
                        </a:spcBef>
                        <a:spcAft>
                          <a:spcPts val="600"/>
                        </a:spcAft>
                        <a:defRPr sz="1200">
                          <a:solidFill>
                            <a:schemeClr val="tx1"/>
                          </a:solidFill>
                          <a:latin typeface="Verdana" charset="0"/>
                          <a:ea typeface="ＭＳ Ｐゴシック" charset="-128"/>
                        </a:defRPr>
                      </a:lvl7pPr>
                      <a:lvl8pPr marL="1371600" eaLnBrk="0" fontAlgn="base" hangingPunct="0">
                        <a:spcBef>
                          <a:spcPct val="20000"/>
                        </a:spcBef>
                        <a:spcAft>
                          <a:spcPts val="600"/>
                        </a:spcAft>
                        <a:defRPr sz="1200">
                          <a:solidFill>
                            <a:schemeClr val="tx1"/>
                          </a:solidFill>
                          <a:latin typeface="Verdana" charset="0"/>
                          <a:ea typeface="ＭＳ Ｐゴシック" charset="-128"/>
                        </a:defRPr>
                      </a:lvl8pPr>
                      <a:lvl9pPr marL="1828800" eaLnBrk="0" fontAlgn="base" hangingPunct="0">
                        <a:spcBef>
                          <a:spcPct val="20000"/>
                        </a:spcBef>
                        <a:spcAft>
                          <a:spcPts val="600"/>
                        </a:spcAft>
                        <a:defRPr sz="1200">
                          <a:solidFill>
                            <a:schemeClr val="tx1"/>
                          </a:solidFill>
                          <a:latin typeface="Verdana"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bg2">
                            <a:lumMod val="25000"/>
                          </a:schemeClr>
                        </a:solidFill>
                        <a:effectLst/>
                        <a:latin typeface="Calibri" charset="0"/>
                        <a:ea typeface="Calibri" charset="0"/>
                        <a:cs typeface="Calibri" charset="0"/>
                      </a:endParaRPr>
                    </a:p>
                  </a:txBody>
                  <a:tcPr anchor="ctr" horzOverflow="overflow"/>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49679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GB" altLang="en-US" dirty="0">
                <a:latin typeface="Calibri" charset="0"/>
                <a:ea typeface="Calibri" charset="0"/>
                <a:cs typeface="Calibri" charset="0"/>
              </a:rPr>
              <a:t>Your service – overuse/underuse</a:t>
            </a:r>
          </a:p>
        </p:txBody>
      </p:sp>
      <p:graphicFrame>
        <p:nvGraphicFramePr>
          <p:cNvPr id="11" name="Content Placeholder 10"/>
          <p:cNvGraphicFramePr>
            <a:graphicFrameLocks noGrp="1"/>
          </p:cNvGraphicFramePr>
          <p:nvPr>
            <p:ph idx="1"/>
          </p:nvPr>
        </p:nvGraphicFramePr>
        <p:xfrm>
          <a:off x="838200" y="1711238"/>
          <a:ext cx="10515599" cy="3712829"/>
        </p:xfrm>
        <a:graphic>
          <a:graphicData uri="http://schemas.openxmlformats.org/drawingml/2006/table">
            <a:tbl>
              <a:tblPr firstRow="1">
                <a:tableStyleId>{616DA210-FB5B-4158-B5E0-FEB733F419BA}</a:tableStyleId>
              </a:tblPr>
              <a:tblGrid>
                <a:gridCol w="4099560">
                  <a:extLst>
                    <a:ext uri="{9D8B030D-6E8A-4147-A177-3AD203B41FA5}">
                      <a16:colId xmlns:a16="http://schemas.microsoft.com/office/drawing/2014/main" val="20000"/>
                    </a:ext>
                  </a:extLst>
                </a:gridCol>
                <a:gridCol w="6416039">
                  <a:extLst>
                    <a:ext uri="{9D8B030D-6E8A-4147-A177-3AD203B41FA5}">
                      <a16:colId xmlns:a16="http://schemas.microsoft.com/office/drawing/2014/main" val="20001"/>
                    </a:ext>
                  </a:extLst>
                </a:gridCol>
              </a:tblGrid>
              <a:tr h="679265">
                <a:tc>
                  <a:txBody>
                    <a:bodyPr/>
                    <a:lstStyle>
                      <a:lvl1pPr eaLnBrk="0" hangingPunct="0">
                        <a:spcBef>
                          <a:spcPct val="20000"/>
                        </a:spcBef>
                        <a:spcAft>
                          <a:spcPts val="600"/>
                        </a:spcAft>
                        <a:buFont typeface="Arial" charset="0"/>
                        <a:defRPr sz="2000">
                          <a:solidFill>
                            <a:schemeClr val="tx1"/>
                          </a:solidFill>
                          <a:latin typeface="Verdana" charset="0"/>
                          <a:ea typeface="ＭＳ Ｐゴシック" charset="-128"/>
                        </a:defRPr>
                      </a:lvl1pPr>
                      <a:lvl2pPr marL="37931725" indent="-37474525" eaLnBrk="0" hangingPunct="0">
                        <a:spcBef>
                          <a:spcPct val="20000"/>
                        </a:spcBef>
                        <a:spcAft>
                          <a:spcPts val="600"/>
                        </a:spcAft>
                        <a:buFont typeface="Arial" charset="0"/>
                        <a:defRPr>
                          <a:solidFill>
                            <a:schemeClr val="tx1"/>
                          </a:solidFill>
                          <a:latin typeface="Verdana" charset="0"/>
                          <a:ea typeface="ＭＳ Ｐゴシック" charset="-128"/>
                        </a:defRPr>
                      </a:lvl2pPr>
                      <a:lvl3pPr eaLnBrk="0" hangingPunct="0">
                        <a:spcBef>
                          <a:spcPct val="20000"/>
                        </a:spcBef>
                        <a:spcAft>
                          <a:spcPts val="600"/>
                        </a:spcAft>
                        <a:defRPr sz="1600">
                          <a:solidFill>
                            <a:schemeClr val="tx1"/>
                          </a:solidFill>
                          <a:latin typeface="Verdana" charset="0"/>
                          <a:ea typeface="ＭＳ Ｐゴシック" charset="-128"/>
                        </a:defRPr>
                      </a:lvl3pPr>
                      <a:lvl4pPr eaLnBrk="0" hangingPunct="0">
                        <a:spcBef>
                          <a:spcPct val="20000"/>
                        </a:spcBef>
                        <a:spcAft>
                          <a:spcPts val="600"/>
                        </a:spcAft>
                        <a:defRPr sz="1200">
                          <a:solidFill>
                            <a:schemeClr val="tx1"/>
                          </a:solidFill>
                          <a:latin typeface="Verdana" charset="0"/>
                          <a:ea typeface="ＭＳ Ｐゴシック" charset="-128"/>
                        </a:defRPr>
                      </a:lvl4pPr>
                      <a:lvl5pPr eaLnBrk="0" hangingPunct="0">
                        <a:spcBef>
                          <a:spcPct val="20000"/>
                        </a:spcBef>
                        <a:spcAft>
                          <a:spcPts val="600"/>
                        </a:spcAft>
                        <a:defRPr sz="1200">
                          <a:solidFill>
                            <a:schemeClr val="tx1"/>
                          </a:solidFill>
                          <a:latin typeface="Verdana" charset="0"/>
                          <a:ea typeface="ＭＳ Ｐゴシック" charset="-128"/>
                        </a:defRPr>
                      </a:lvl5pPr>
                      <a:lvl6pPr marL="457200" eaLnBrk="0" fontAlgn="base" hangingPunct="0">
                        <a:spcBef>
                          <a:spcPct val="20000"/>
                        </a:spcBef>
                        <a:spcAft>
                          <a:spcPts val="600"/>
                        </a:spcAft>
                        <a:defRPr sz="1200">
                          <a:solidFill>
                            <a:schemeClr val="tx1"/>
                          </a:solidFill>
                          <a:latin typeface="Verdana" charset="0"/>
                          <a:ea typeface="ＭＳ Ｐゴシック" charset="-128"/>
                        </a:defRPr>
                      </a:lvl6pPr>
                      <a:lvl7pPr marL="914400" eaLnBrk="0" fontAlgn="base" hangingPunct="0">
                        <a:spcBef>
                          <a:spcPct val="20000"/>
                        </a:spcBef>
                        <a:spcAft>
                          <a:spcPts val="600"/>
                        </a:spcAft>
                        <a:defRPr sz="1200">
                          <a:solidFill>
                            <a:schemeClr val="tx1"/>
                          </a:solidFill>
                          <a:latin typeface="Verdana" charset="0"/>
                          <a:ea typeface="ＭＳ Ｐゴシック" charset="-128"/>
                        </a:defRPr>
                      </a:lvl7pPr>
                      <a:lvl8pPr marL="1371600" eaLnBrk="0" fontAlgn="base" hangingPunct="0">
                        <a:spcBef>
                          <a:spcPct val="20000"/>
                        </a:spcBef>
                        <a:spcAft>
                          <a:spcPts val="600"/>
                        </a:spcAft>
                        <a:defRPr sz="1200">
                          <a:solidFill>
                            <a:schemeClr val="tx1"/>
                          </a:solidFill>
                          <a:latin typeface="Verdana" charset="0"/>
                          <a:ea typeface="ＭＳ Ｐゴシック" charset="-128"/>
                        </a:defRPr>
                      </a:lvl8pPr>
                      <a:lvl9pPr marL="1828800" eaLnBrk="0" fontAlgn="base" hangingPunct="0">
                        <a:spcBef>
                          <a:spcPct val="20000"/>
                        </a:spcBef>
                        <a:spcAft>
                          <a:spcPts val="600"/>
                        </a:spcAft>
                        <a:defRPr sz="1200">
                          <a:solidFill>
                            <a:schemeClr val="tx1"/>
                          </a:solidFill>
                          <a:latin typeface="Verdana"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3200" b="0" i="0" u="none" strike="noStrike" cap="none" normalizeH="0" baseline="0" dirty="0">
                          <a:ln>
                            <a:noFill/>
                          </a:ln>
                          <a:solidFill>
                            <a:schemeClr val="bg2">
                              <a:lumMod val="25000"/>
                            </a:schemeClr>
                          </a:solidFill>
                          <a:effectLst/>
                          <a:latin typeface="+mj-lt"/>
                          <a:ea typeface="Calibri" charset="0"/>
                          <a:cs typeface="Calibri" charset="0"/>
                        </a:rPr>
                        <a:t>Type of waste</a:t>
                      </a:r>
                    </a:p>
                  </a:txBody>
                  <a:tcPr anchor="ctr" horzOverflow="overflow">
                    <a:solidFill>
                      <a:schemeClr val="accent1">
                        <a:lumMod val="20000"/>
                        <a:lumOff val="80000"/>
                      </a:schemeClr>
                    </a:solidFill>
                  </a:tcPr>
                </a:tc>
                <a:tc>
                  <a:txBody>
                    <a:bodyPr/>
                    <a:lstStyle>
                      <a:lvl1pPr eaLnBrk="0" hangingPunct="0">
                        <a:spcBef>
                          <a:spcPct val="20000"/>
                        </a:spcBef>
                        <a:spcAft>
                          <a:spcPts val="600"/>
                        </a:spcAft>
                        <a:buFont typeface="Arial" charset="0"/>
                        <a:defRPr sz="2000">
                          <a:solidFill>
                            <a:schemeClr val="tx1"/>
                          </a:solidFill>
                          <a:latin typeface="Verdana" charset="0"/>
                          <a:ea typeface="ＭＳ Ｐゴシック" charset="-128"/>
                        </a:defRPr>
                      </a:lvl1pPr>
                      <a:lvl2pPr marL="37931725" indent="-37474525" eaLnBrk="0" hangingPunct="0">
                        <a:spcBef>
                          <a:spcPct val="20000"/>
                        </a:spcBef>
                        <a:spcAft>
                          <a:spcPts val="600"/>
                        </a:spcAft>
                        <a:buFont typeface="Arial" charset="0"/>
                        <a:defRPr>
                          <a:solidFill>
                            <a:schemeClr val="tx1"/>
                          </a:solidFill>
                          <a:latin typeface="Verdana" charset="0"/>
                          <a:ea typeface="ＭＳ Ｐゴシック" charset="-128"/>
                        </a:defRPr>
                      </a:lvl2pPr>
                      <a:lvl3pPr eaLnBrk="0" hangingPunct="0">
                        <a:spcBef>
                          <a:spcPct val="20000"/>
                        </a:spcBef>
                        <a:spcAft>
                          <a:spcPts val="600"/>
                        </a:spcAft>
                        <a:defRPr sz="1600">
                          <a:solidFill>
                            <a:schemeClr val="tx1"/>
                          </a:solidFill>
                          <a:latin typeface="Verdana" charset="0"/>
                          <a:ea typeface="ＭＳ Ｐゴシック" charset="-128"/>
                        </a:defRPr>
                      </a:lvl3pPr>
                      <a:lvl4pPr eaLnBrk="0" hangingPunct="0">
                        <a:spcBef>
                          <a:spcPct val="20000"/>
                        </a:spcBef>
                        <a:spcAft>
                          <a:spcPts val="600"/>
                        </a:spcAft>
                        <a:defRPr sz="1200">
                          <a:solidFill>
                            <a:schemeClr val="tx1"/>
                          </a:solidFill>
                          <a:latin typeface="Verdana" charset="0"/>
                          <a:ea typeface="ＭＳ Ｐゴシック" charset="-128"/>
                        </a:defRPr>
                      </a:lvl4pPr>
                      <a:lvl5pPr eaLnBrk="0" hangingPunct="0">
                        <a:spcBef>
                          <a:spcPct val="20000"/>
                        </a:spcBef>
                        <a:spcAft>
                          <a:spcPts val="600"/>
                        </a:spcAft>
                        <a:defRPr sz="1200">
                          <a:solidFill>
                            <a:schemeClr val="tx1"/>
                          </a:solidFill>
                          <a:latin typeface="Verdana" charset="0"/>
                          <a:ea typeface="ＭＳ Ｐゴシック" charset="-128"/>
                        </a:defRPr>
                      </a:lvl5pPr>
                      <a:lvl6pPr marL="457200" eaLnBrk="0" fontAlgn="base" hangingPunct="0">
                        <a:spcBef>
                          <a:spcPct val="20000"/>
                        </a:spcBef>
                        <a:spcAft>
                          <a:spcPts val="600"/>
                        </a:spcAft>
                        <a:defRPr sz="1200">
                          <a:solidFill>
                            <a:schemeClr val="tx1"/>
                          </a:solidFill>
                          <a:latin typeface="Verdana" charset="0"/>
                          <a:ea typeface="ＭＳ Ｐゴシック" charset="-128"/>
                        </a:defRPr>
                      </a:lvl6pPr>
                      <a:lvl7pPr marL="914400" eaLnBrk="0" fontAlgn="base" hangingPunct="0">
                        <a:spcBef>
                          <a:spcPct val="20000"/>
                        </a:spcBef>
                        <a:spcAft>
                          <a:spcPts val="600"/>
                        </a:spcAft>
                        <a:defRPr sz="1200">
                          <a:solidFill>
                            <a:schemeClr val="tx1"/>
                          </a:solidFill>
                          <a:latin typeface="Verdana" charset="0"/>
                          <a:ea typeface="ＭＳ Ｐゴシック" charset="-128"/>
                        </a:defRPr>
                      </a:lvl7pPr>
                      <a:lvl8pPr marL="1371600" eaLnBrk="0" fontAlgn="base" hangingPunct="0">
                        <a:spcBef>
                          <a:spcPct val="20000"/>
                        </a:spcBef>
                        <a:spcAft>
                          <a:spcPts val="600"/>
                        </a:spcAft>
                        <a:defRPr sz="1200">
                          <a:solidFill>
                            <a:schemeClr val="tx1"/>
                          </a:solidFill>
                          <a:latin typeface="Verdana" charset="0"/>
                          <a:ea typeface="ＭＳ Ｐゴシック" charset="-128"/>
                        </a:defRPr>
                      </a:lvl8pPr>
                      <a:lvl9pPr marL="1828800" eaLnBrk="0" fontAlgn="base" hangingPunct="0">
                        <a:spcBef>
                          <a:spcPct val="20000"/>
                        </a:spcBef>
                        <a:spcAft>
                          <a:spcPts val="600"/>
                        </a:spcAft>
                        <a:defRPr sz="1200">
                          <a:solidFill>
                            <a:schemeClr val="tx1"/>
                          </a:solidFill>
                          <a:latin typeface="Verdana"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3200" b="0" u="none" strike="noStrike" cap="none" normalizeH="0" baseline="0" dirty="0">
                          <a:ln>
                            <a:noFill/>
                          </a:ln>
                          <a:effectLst/>
                          <a:latin typeface="+mj-lt"/>
                          <a:ea typeface="Calibri" charset="0"/>
                          <a:cs typeface="Calibri" charset="0"/>
                        </a:rPr>
                        <a:t>Opportunities?</a:t>
                      </a:r>
                      <a:endParaRPr kumimoji="0" lang="en-GB" altLang="en-US" sz="3200" b="0" i="0" u="none" strike="noStrike" cap="none" normalizeH="0" baseline="0" dirty="0">
                        <a:ln>
                          <a:noFill/>
                        </a:ln>
                        <a:solidFill>
                          <a:schemeClr val="bg2">
                            <a:lumMod val="25000"/>
                          </a:schemeClr>
                        </a:solidFill>
                        <a:effectLst/>
                        <a:latin typeface="+mj-lt"/>
                        <a:ea typeface="Calibri" charset="0"/>
                        <a:cs typeface="Calibri" charset="0"/>
                      </a:endParaRPr>
                    </a:p>
                  </a:txBody>
                  <a:tcPr anchor="ctr" horzOverflow="overflow">
                    <a:solidFill>
                      <a:schemeClr val="accent1">
                        <a:lumMod val="20000"/>
                        <a:lumOff val="80000"/>
                      </a:schemeClr>
                    </a:solidFill>
                  </a:tcPr>
                </a:tc>
                <a:extLst>
                  <a:ext uri="{0D108BD9-81ED-4DB2-BD59-A6C34878D82A}">
                    <a16:rowId xmlns:a16="http://schemas.microsoft.com/office/drawing/2014/main" val="10000"/>
                  </a:ext>
                </a:extLst>
              </a:tr>
              <a:tr h="1402095">
                <a:tc>
                  <a:txBody>
                    <a:bodyPr/>
                    <a:lstStyle>
                      <a:lvl1pPr eaLnBrk="0" hangingPunct="0">
                        <a:spcBef>
                          <a:spcPct val="20000"/>
                        </a:spcBef>
                        <a:spcAft>
                          <a:spcPts val="600"/>
                        </a:spcAft>
                        <a:buFont typeface="Arial" charset="0"/>
                        <a:defRPr sz="2000">
                          <a:solidFill>
                            <a:schemeClr val="tx1"/>
                          </a:solidFill>
                          <a:latin typeface="Verdana" charset="0"/>
                          <a:ea typeface="ＭＳ Ｐゴシック" charset="-128"/>
                        </a:defRPr>
                      </a:lvl1pPr>
                      <a:lvl2pPr marL="37931725" indent="-37474525" eaLnBrk="0" hangingPunct="0">
                        <a:spcBef>
                          <a:spcPct val="20000"/>
                        </a:spcBef>
                        <a:spcAft>
                          <a:spcPts val="600"/>
                        </a:spcAft>
                        <a:buFont typeface="Arial" charset="0"/>
                        <a:defRPr>
                          <a:solidFill>
                            <a:schemeClr val="tx1"/>
                          </a:solidFill>
                          <a:latin typeface="Verdana" charset="0"/>
                          <a:ea typeface="ＭＳ Ｐゴシック" charset="-128"/>
                        </a:defRPr>
                      </a:lvl2pPr>
                      <a:lvl3pPr eaLnBrk="0" hangingPunct="0">
                        <a:spcBef>
                          <a:spcPct val="20000"/>
                        </a:spcBef>
                        <a:spcAft>
                          <a:spcPts val="600"/>
                        </a:spcAft>
                        <a:defRPr sz="1600">
                          <a:solidFill>
                            <a:schemeClr val="tx1"/>
                          </a:solidFill>
                          <a:latin typeface="Verdana" charset="0"/>
                          <a:ea typeface="ＭＳ Ｐゴシック" charset="-128"/>
                        </a:defRPr>
                      </a:lvl3pPr>
                      <a:lvl4pPr eaLnBrk="0" hangingPunct="0">
                        <a:spcBef>
                          <a:spcPct val="20000"/>
                        </a:spcBef>
                        <a:spcAft>
                          <a:spcPts val="600"/>
                        </a:spcAft>
                        <a:defRPr sz="1200">
                          <a:solidFill>
                            <a:schemeClr val="tx1"/>
                          </a:solidFill>
                          <a:latin typeface="Verdana" charset="0"/>
                          <a:ea typeface="ＭＳ Ｐゴシック" charset="-128"/>
                        </a:defRPr>
                      </a:lvl4pPr>
                      <a:lvl5pPr eaLnBrk="0" hangingPunct="0">
                        <a:spcBef>
                          <a:spcPct val="20000"/>
                        </a:spcBef>
                        <a:spcAft>
                          <a:spcPts val="600"/>
                        </a:spcAft>
                        <a:defRPr sz="1200">
                          <a:solidFill>
                            <a:schemeClr val="tx1"/>
                          </a:solidFill>
                          <a:latin typeface="Verdana" charset="0"/>
                          <a:ea typeface="ＭＳ Ｐゴシック" charset="-128"/>
                        </a:defRPr>
                      </a:lvl5pPr>
                      <a:lvl6pPr marL="457200" eaLnBrk="0" fontAlgn="base" hangingPunct="0">
                        <a:spcBef>
                          <a:spcPct val="20000"/>
                        </a:spcBef>
                        <a:spcAft>
                          <a:spcPts val="600"/>
                        </a:spcAft>
                        <a:defRPr sz="1200">
                          <a:solidFill>
                            <a:schemeClr val="tx1"/>
                          </a:solidFill>
                          <a:latin typeface="Verdana" charset="0"/>
                          <a:ea typeface="ＭＳ Ｐゴシック" charset="-128"/>
                        </a:defRPr>
                      </a:lvl6pPr>
                      <a:lvl7pPr marL="914400" eaLnBrk="0" fontAlgn="base" hangingPunct="0">
                        <a:spcBef>
                          <a:spcPct val="20000"/>
                        </a:spcBef>
                        <a:spcAft>
                          <a:spcPts val="600"/>
                        </a:spcAft>
                        <a:defRPr sz="1200">
                          <a:solidFill>
                            <a:schemeClr val="tx1"/>
                          </a:solidFill>
                          <a:latin typeface="Verdana" charset="0"/>
                          <a:ea typeface="ＭＳ Ｐゴシック" charset="-128"/>
                        </a:defRPr>
                      </a:lvl7pPr>
                      <a:lvl8pPr marL="1371600" eaLnBrk="0" fontAlgn="base" hangingPunct="0">
                        <a:spcBef>
                          <a:spcPct val="20000"/>
                        </a:spcBef>
                        <a:spcAft>
                          <a:spcPts val="600"/>
                        </a:spcAft>
                        <a:defRPr sz="1200">
                          <a:solidFill>
                            <a:schemeClr val="tx1"/>
                          </a:solidFill>
                          <a:latin typeface="Verdana" charset="0"/>
                          <a:ea typeface="ＭＳ Ｐゴシック" charset="-128"/>
                        </a:defRPr>
                      </a:lvl8pPr>
                      <a:lvl9pPr marL="1828800" eaLnBrk="0" fontAlgn="base" hangingPunct="0">
                        <a:spcBef>
                          <a:spcPct val="20000"/>
                        </a:spcBef>
                        <a:spcAft>
                          <a:spcPts val="600"/>
                        </a:spcAft>
                        <a:defRPr sz="1200">
                          <a:solidFill>
                            <a:schemeClr val="tx1"/>
                          </a:solidFill>
                          <a:latin typeface="Verdana"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2800" b="0" i="0" u="none" strike="noStrike" cap="none" normalizeH="0" baseline="0" dirty="0">
                          <a:ln>
                            <a:noFill/>
                          </a:ln>
                          <a:solidFill>
                            <a:schemeClr val="tx1"/>
                          </a:solidFill>
                          <a:effectLst/>
                          <a:latin typeface="Calibri" charset="0"/>
                          <a:ea typeface="Calibri" charset="0"/>
                          <a:cs typeface="Calibri" charset="0"/>
                        </a:rPr>
                        <a:t>Overuse of low value interventions</a:t>
                      </a:r>
                      <a:endParaRPr kumimoji="0" lang="en-GB" altLang="en-US" sz="2800" b="0" i="0" u="none" strike="noStrike" cap="none" normalizeH="0" baseline="0" dirty="0">
                        <a:ln>
                          <a:noFill/>
                        </a:ln>
                        <a:solidFill>
                          <a:schemeClr val="bg2">
                            <a:lumMod val="25000"/>
                          </a:schemeClr>
                        </a:solidFill>
                        <a:effectLst/>
                        <a:latin typeface="Calibri" charset="0"/>
                        <a:ea typeface="Calibri" charset="0"/>
                        <a:cs typeface="Calibri" charset="0"/>
                      </a:endParaRPr>
                    </a:p>
                  </a:txBody>
                  <a:tcPr anchor="ctr" horzOverflow="overflow"/>
                </a:tc>
                <a:tc>
                  <a:txBody>
                    <a:bodyPr/>
                    <a:lstStyle>
                      <a:lvl1pPr eaLnBrk="0" hangingPunct="0">
                        <a:spcBef>
                          <a:spcPct val="20000"/>
                        </a:spcBef>
                        <a:spcAft>
                          <a:spcPts val="600"/>
                        </a:spcAft>
                        <a:buFont typeface="Arial" charset="0"/>
                        <a:defRPr sz="2000">
                          <a:solidFill>
                            <a:schemeClr val="tx1"/>
                          </a:solidFill>
                          <a:latin typeface="Verdana" charset="0"/>
                          <a:ea typeface="ＭＳ Ｐゴシック" charset="-128"/>
                        </a:defRPr>
                      </a:lvl1pPr>
                      <a:lvl2pPr marL="37931725" indent="-37474525" eaLnBrk="0" hangingPunct="0">
                        <a:spcBef>
                          <a:spcPct val="20000"/>
                        </a:spcBef>
                        <a:spcAft>
                          <a:spcPts val="600"/>
                        </a:spcAft>
                        <a:buFont typeface="Arial" charset="0"/>
                        <a:defRPr>
                          <a:solidFill>
                            <a:schemeClr val="tx1"/>
                          </a:solidFill>
                          <a:latin typeface="Verdana" charset="0"/>
                          <a:ea typeface="ＭＳ Ｐゴシック" charset="-128"/>
                        </a:defRPr>
                      </a:lvl2pPr>
                      <a:lvl3pPr eaLnBrk="0" hangingPunct="0">
                        <a:spcBef>
                          <a:spcPct val="20000"/>
                        </a:spcBef>
                        <a:spcAft>
                          <a:spcPts val="600"/>
                        </a:spcAft>
                        <a:defRPr sz="1600">
                          <a:solidFill>
                            <a:schemeClr val="tx1"/>
                          </a:solidFill>
                          <a:latin typeface="Verdana" charset="0"/>
                          <a:ea typeface="ＭＳ Ｐゴシック" charset="-128"/>
                        </a:defRPr>
                      </a:lvl3pPr>
                      <a:lvl4pPr eaLnBrk="0" hangingPunct="0">
                        <a:spcBef>
                          <a:spcPct val="20000"/>
                        </a:spcBef>
                        <a:spcAft>
                          <a:spcPts val="600"/>
                        </a:spcAft>
                        <a:defRPr sz="1200">
                          <a:solidFill>
                            <a:schemeClr val="tx1"/>
                          </a:solidFill>
                          <a:latin typeface="Verdana" charset="0"/>
                          <a:ea typeface="ＭＳ Ｐゴシック" charset="-128"/>
                        </a:defRPr>
                      </a:lvl4pPr>
                      <a:lvl5pPr eaLnBrk="0" hangingPunct="0">
                        <a:spcBef>
                          <a:spcPct val="20000"/>
                        </a:spcBef>
                        <a:spcAft>
                          <a:spcPts val="600"/>
                        </a:spcAft>
                        <a:defRPr sz="1200">
                          <a:solidFill>
                            <a:schemeClr val="tx1"/>
                          </a:solidFill>
                          <a:latin typeface="Verdana" charset="0"/>
                          <a:ea typeface="ＭＳ Ｐゴシック" charset="-128"/>
                        </a:defRPr>
                      </a:lvl5pPr>
                      <a:lvl6pPr marL="457200" eaLnBrk="0" fontAlgn="base" hangingPunct="0">
                        <a:spcBef>
                          <a:spcPct val="20000"/>
                        </a:spcBef>
                        <a:spcAft>
                          <a:spcPts val="600"/>
                        </a:spcAft>
                        <a:defRPr sz="1200">
                          <a:solidFill>
                            <a:schemeClr val="tx1"/>
                          </a:solidFill>
                          <a:latin typeface="Verdana" charset="0"/>
                          <a:ea typeface="ＭＳ Ｐゴシック" charset="-128"/>
                        </a:defRPr>
                      </a:lvl6pPr>
                      <a:lvl7pPr marL="914400" eaLnBrk="0" fontAlgn="base" hangingPunct="0">
                        <a:spcBef>
                          <a:spcPct val="20000"/>
                        </a:spcBef>
                        <a:spcAft>
                          <a:spcPts val="600"/>
                        </a:spcAft>
                        <a:defRPr sz="1200">
                          <a:solidFill>
                            <a:schemeClr val="tx1"/>
                          </a:solidFill>
                          <a:latin typeface="Verdana" charset="0"/>
                          <a:ea typeface="ＭＳ Ｐゴシック" charset="-128"/>
                        </a:defRPr>
                      </a:lvl7pPr>
                      <a:lvl8pPr marL="1371600" eaLnBrk="0" fontAlgn="base" hangingPunct="0">
                        <a:spcBef>
                          <a:spcPct val="20000"/>
                        </a:spcBef>
                        <a:spcAft>
                          <a:spcPts val="600"/>
                        </a:spcAft>
                        <a:defRPr sz="1200">
                          <a:solidFill>
                            <a:schemeClr val="tx1"/>
                          </a:solidFill>
                          <a:latin typeface="Verdana" charset="0"/>
                          <a:ea typeface="ＭＳ Ｐゴシック" charset="-128"/>
                        </a:defRPr>
                      </a:lvl8pPr>
                      <a:lvl9pPr marL="1828800" eaLnBrk="0" fontAlgn="base" hangingPunct="0">
                        <a:spcBef>
                          <a:spcPct val="20000"/>
                        </a:spcBef>
                        <a:spcAft>
                          <a:spcPts val="600"/>
                        </a:spcAft>
                        <a:defRPr sz="1200">
                          <a:solidFill>
                            <a:schemeClr val="tx1"/>
                          </a:solidFill>
                          <a:latin typeface="Verdana"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bg2">
                            <a:lumMod val="25000"/>
                          </a:schemeClr>
                        </a:solidFill>
                        <a:effectLst/>
                        <a:latin typeface="Calibri" charset="0"/>
                        <a:ea typeface="Calibri" charset="0"/>
                        <a:cs typeface="Calibri" charset="0"/>
                      </a:endParaRPr>
                    </a:p>
                  </a:txBody>
                  <a:tcPr anchor="ctr" horzOverflow="overflow"/>
                </a:tc>
                <a:extLst>
                  <a:ext uri="{0D108BD9-81ED-4DB2-BD59-A6C34878D82A}">
                    <a16:rowId xmlns:a16="http://schemas.microsoft.com/office/drawing/2014/main" val="10001"/>
                  </a:ext>
                </a:extLst>
              </a:tr>
              <a:tr h="1631469">
                <a:tc>
                  <a:txBody>
                    <a:bodyPr/>
                    <a:lstStyle>
                      <a:lvl1pPr eaLnBrk="0" hangingPunct="0">
                        <a:spcBef>
                          <a:spcPct val="20000"/>
                        </a:spcBef>
                        <a:spcAft>
                          <a:spcPts val="600"/>
                        </a:spcAft>
                        <a:buFont typeface="Arial" charset="0"/>
                        <a:defRPr sz="2000">
                          <a:solidFill>
                            <a:schemeClr val="tx1"/>
                          </a:solidFill>
                          <a:latin typeface="Verdana" charset="0"/>
                          <a:ea typeface="ＭＳ Ｐゴシック" charset="-128"/>
                        </a:defRPr>
                      </a:lvl1pPr>
                      <a:lvl2pPr marL="37931725" indent="-37474525" eaLnBrk="0" hangingPunct="0">
                        <a:spcBef>
                          <a:spcPct val="20000"/>
                        </a:spcBef>
                        <a:spcAft>
                          <a:spcPts val="600"/>
                        </a:spcAft>
                        <a:buFont typeface="Arial" charset="0"/>
                        <a:defRPr>
                          <a:solidFill>
                            <a:schemeClr val="tx1"/>
                          </a:solidFill>
                          <a:latin typeface="Verdana" charset="0"/>
                          <a:ea typeface="ＭＳ Ｐゴシック" charset="-128"/>
                        </a:defRPr>
                      </a:lvl2pPr>
                      <a:lvl3pPr eaLnBrk="0" hangingPunct="0">
                        <a:spcBef>
                          <a:spcPct val="20000"/>
                        </a:spcBef>
                        <a:spcAft>
                          <a:spcPts val="600"/>
                        </a:spcAft>
                        <a:defRPr sz="1600">
                          <a:solidFill>
                            <a:schemeClr val="tx1"/>
                          </a:solidFill>
                          <a:latin typeface="Verdana" charset="0"/>
                          <a:ea typeface="ＭＳ Ｐゴシック" charset="-128"/>
                        </a:defRPr>
                      </a:lvl3pPr>
                      <a:lvl4pPr eaLnBrk="0" hangingPunct="0">
                        <a:spcBef>
                          <a:spcPct val="20000"/>
                        </a:spcBef>
                        <a:spcAft>
                          <a:spcPts val="600"/>
                        </a:spcAft>
                        <a:defRPr sz="1200">
                          <a:solidFill>
                            <a:schemeClr val="tx1"/>
                          </a:solidFill>
                          <a:latin typeface="Verdana" charset="0"/>
                          <a:ea typeface="ＭＳ Ｐゴシック" charset="-128"/>
                        </a:defRPr>
                      </a:lvl4pPr>
                      <a:lvl5pPr eaLnBrk="0" hangingPunct="0">
                        <a:spcBef>
                          <a:spcPct val="20000"/>
                        </a:spcBef>
                        <a:spcAft>
                          <a:spcPts val="600"/>
                        </a:spcAft>
                        <a:defRPr sz="1200">
                          <a:solidFill>
                            <a:schemeClr val="tx1"/>
                          </a:solidFill>
                          <a:latin typeface="Verdana" charset="0"/>
                          <a:ea typeface="ＭＳ Ｐゴシック" charset="-128"/>
                        </a:defRPr>
                      </a:lvl5pPr>
                      <a:lvl6pPr marL="457200" eaLnBrk="0" fontAlgn="base" hangingPunct="0">
                        <a:spcBef>
                          <a:spcPct val="20000"/>
                        </a:spcBef>
                        <a:spcAft>
                          <a:spcPts val="600"/>
                        </a:spcAft>
                        <a:defRPr sz="1200">
                          <a:solidFill>
                            <a:schemeClr val="tx1"/>
                          </a:solidFill>
                          <a:latin typeface="Verdana" charset="0"/>
                          <a:ea typeface="ＭＳ Ｐゴシック" charset="-128"/>
                        </a:defRPr>
                      </a:lvl6pPr>
                      <a:lvl7pPr marL="914400" eaLnBrk="0" fontAlgn="base" hangingPunct="0">
                        <a:spcBef>
                          <a:spcPct val="20000"/>
                        </a:spcBef>
                        <a:spcAft>
                          <a:spcPts val="600"/>
                        </a:spcAft>
                        <a:defRPr sz="1200">
                          <a:solidFill>
                            <a:schemeClr val="tx1"/>
                          </a:solidFill>
                          <a:latin typeface="Verdana" charset="0"/>
                          <a:ea typeface="ＭＳ Ｐゴシック" charset="-128"/>
                        </a:defRPr>
                      </a:lvl7pPr>
                      <a:lvl8pPr marL="1371600" eaLnBrk="0" fontAlgn="base" hangingPunct="0">
                        <a:spcBef>
                          <a:spcPct val="20000"/>
                        </a:spcBef>
                        <a:spcAft>
                          <a:spcPts val="600"/>
                        </a:spcAft>
                        <a:defRPr sz="1200">
                          <a:solidFill>
                            <a:schemeClr val="tx1"/>
                          </a:solidFill>
                          <a:latin typeface="Verdana" charset="0"/>
                          <a:ea typeface="ＭＳ Ｐゴシック" charset="-128"/>
                        </a:defRPr>
                      </a:lvl8pPr>
                      <a:lvl9pPr marL="1828800" eaLnBrk="0" fontAlgn="base" hangingPunct="0">
                        <a:spcBef>
                          <a:spcPct val="20000"/>
                        </a:spcBef>
                        <a:spcAft>
                          <a:spcPts val="600"/>
                        </a:spcAft>
                        <a:defRPr sz="1200">
                          <a:solidFill>
                            <a:schemeClr val="tx1"/>
                          </a:solidFill>
                          <a:latin typeface="Verdana"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2800" b="0" i="0" u="none" strike="noStrike" cap="none" normalizeH="0" baseline="0" dirty="0">
                          <a:ln>
                            <a:noFill/>
                          </a:ln>
                          <a:solidFill>
                            <a:schemeClr val="tx1"/>
                          </a:solidFill>
                          <a:effectLst/>
                          <a:latin typeface="Calibri" charset="0"/>
                          <a:ea typeface="Calibri" charset="0"/>
                          <a:cs typeface="Calibri" charset="0"/>
                        </a:rPr>
                        <a:t>Underuse of high value interventions</a:t>
                      </a:r>
                      <a:endParaRPr kumimoji="0" lang="en-GB" altLang="en-US" sz="2800" b="0" i="0" u="none" strike="noStrike" cap="none" normalizeH="0" baseline="0" dirty="0">
                        <a:ln>
                          <a:noFill/>
                        </a:ln>
                        <a:solidFill>
                          <a:schemeClr val="bg2">
                            <a:lumMod val="25000"/>
                          </a:schemeClr>
                        </a:solidFill>
                        <a:effectLst/>
                        <a:latin typeface="Calibri" charset="0"/>
                        <a:ea typeface="Calibri" charset="0"/>
                        <a:cs typeface="Calibri" charset="0"/>
                      </a:endParaRPr>
                    </a:p>
                  </a:txBody>
                  <a:tcPr anchor="ctr" horzOverflow="overflow"/>
                </a:tc>
                <a:tc>
                  <a:txBody>
                    <a:bodyPr/>
                    <a:lstStyle>
                      <a:lvl1pPr eaLnBrk="0" hangingPunct="0">
                        <a:spcBef>
                          <a:spcPct val="20000"/>
                        </a:spcBef>
                        <a:spcAft>
                          <a:spcPts val="600"/>
                        </a:spcAft>
                        <a:buFont typeface="Arial" charset="0"/>
                        <a:defRPr sz="2000">
                          <a:solidFill>
                            <a:schemeClr val="tx1"/>
                          </a:solidFill>
                          <a:latin typeface="Verdana" charset="0"/>
                          <a:ea typeface="ＭＳ Ｐゴシック" charset="-128"/>
                        </a:defRPr>
                      </a:lvl1pPr>
                      <a:lvl2pPr marL="37931725" indent="-37474525" eaLnBrk="0" hangingPunct="0">
                        <a:spcBef>
                          <a:spcPct val="20000"/>
                        </a:spcBef>
                        <a:spcAft>
                          <a:spcPts val="600"/>
                        </a:spcAft>
                        <a:buFont typeface="Arial" charset="0"/>
                        <a:defRPr>
                          <a:solidFill>
                            <a:schemeClr val="tx1"/>
                          </a:solidFill>
                          <a:latin typeface="Verdana" charset="0"/>
                          <a:ea typeface="ＭＳ Ｐゴシック" charset="-128"/>
                        </a:defRPr>
                      </a:lvl2pPr>
                      <a:lvl3pPr eaLnBrk="0" hangingPunct="0">
                        <a:spcBef>
                          <a:spcPct val="20000"/>
                        </a:spcBef>
                        <a:spcAft>
                          <a:spcPts val="600"/>
                        </a:spcAft>
                        <a:defRPr sz="1600">
                          <a:solidFill>
                            <a:schemeClr val="tx1"/>
                          </a:solidFill>
                          <a:latin typeface="Verdana" charset="0"/>
                          <a:ea typeface="ＭＳ Ｐゴシック" charset="-128"/>
                        </a:defRPr>
                      </a:lvl3pPr>
                      <a:lvl4pPr eaLnBrk="0" hangingPunct="0">
                        <a:spcBef>
                          <a:spcPct val="20000"/>
                        </a:spcBef>
                        <a:spcAft>
                          <a:spcPts val="600"/>
                        </a:spcAft>
                        <a:defRPr sz="1200">
                          <a:solidFill>
                            <a:schemeClr val="tx1"/>
                          </a:solidFill>
                          <a:latin typeface="Verdana" charset="0"/>
                          <a:ea typeface="ＭＳ Ｐゴシック" charset="-128"/>
                        </a:defRPr>
                      </a:lvl4pPr>
                      <a:lvl5pPr eaLnBrk="0" hangingPunct="0">
                        <a:spcBef>
                          <a:spcPct val="20000"/>
                        </a:spcBef>
                        <a:spcAft>
                          <a:spcPts val="600"/>
                        </a:spcAft>
                        <a:defRPr sz="1200">
                          <a:solidFill>
                            <a:schemeClr val="tx1"/>
                          </a:solidFill>
                          <a:latin typeface="Verdana" charset="0"/>
                          <a:ea typeface="ＭＳ Ｐゴシック" charset="-128"/>
                        </a:defRPr>
                      </a:lvl5pPr>
                      <a:lvl6pPr marL="457200" eaLnBrk="0" fontAlgn="base" hangingPunct="0">
                        <a:spcBef>
                          <a:spcPct val="20000"/>
                        </a:spcBef>
                        <a:spcAft>
                          <a:spcPts val="600"/>
                        </a:spcAft>
                        <a:defRPr sz="1200">
                          <a:solidFill>
                            <a:schemeClr val="tx1"/>
                          </a:solidFill>
                          <a:latin typeface="Verdana" charset="0"/>
                          <a:ea typeface="ＭＳ Ｐゴシック" charset="-128"/>
                        </a:defRPr>
                      </a:lvl6pPr>
                      <a:lvl7pPr marL="914400" eaLnBrk="0" fontAlgn="base" hangingPunct="0">
                        <a:spcBef>
                          <a:spcPct val="20000"/>
                        </a:spcBef>
                        <a:spcAft>
                          <a:spcPts val="600"/>
                        </a:spcAft>
                        <a:defRPr sz="1200">
                          <a:solidFill>
                            <a:schemeClr val="tx1"/>
                          </a:solidFill>
                          <a:latin typeface="Verdana" charset="0"/>
                          <a:ea typeface="ＭＳ Ｐゴシック" charset="-128"/>
                        </a:defRPr>
                      </a:lvl7pPr>
                      <a:lvl8pPr marL="1371600" eaLnBrk="0" fontAlgn="base" hangingPunct="0">
                        <a:spcBef>
                          <a:spcPct val="20000"/>
                        </a:spcBef>
                        <a:spcAft>
                          <a:spcPts val="600"/>
                        </a:spcAft>
                        <a:defRPr sz="1200">
                          <a:solidFill>
                            <a:schemeClr val="tx1"/>
                          </a:solidFill>
                          <a:latin typeface="Verdana" charset="0"/>
                          <a:ea typeface="ＭＳ Ｐゴシック" charset="-128"/>
                        </a:defRPr>
                      </a:lvl8pPr>
                      <a:lvl9pPr marL="1828800" eaLnBrk="0" fontAlgn="base" hangingPunct="0">
                        <a:spcBef>
                          <a:spcPct val="20000"/>
                        </a:spcBef>
                        <a:spcAft>
                          <a:spcPts val="600"/>
                        </a:spcAft>
                        <a:defRPr sz="1200">
                          <a:solidFill>
                            <a:schemeClr val="tx1"/>
                          </a:solidFill>
                          <a:latin typeface="Verdana"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bg2">
                            <a:lumMod val="25000"/>
                          </a:schemeClr>
                        </a:solidFill>
                        <a:effectLst/>
                        <a:latin typeface="Calibri" charset="0"/>
                        <a:ea typeface="Calibri" charset="0"/>
                        <a:cs typeface="Calibri" charset="0"/>
                      </a:endParaRPr>
                    </a:p>
                  </a:txBody>
                  <a:tcPr anchor="ctr" horzOverflow="overflow"/>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25044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1522" b="6182"/>
          <a:stretch/>
        </p:blipFill>
        <p:spPr>
          <a:xfrm>
            <a:off x="-744325" y="-1898979"/>
            <a:ext cx="9945475" cy="379795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8" y="1950926"/>
            <a:ext cx="12077700" cy="4596631"/>
          </a:xfrm>
          <a:prstGeom prst="rect">
            <a:avLst/>
          </a:prstGeom>
        </p:spPr>
      </p:pic>
      <p:sp>
        <p:nvSpPr>
          <p:cNvPr id="7" name="Donut 6"/>
          <p:cNvSpPr/>
          <p:nvPr/>
        </p:nvSpPr>
        <p:spPr>
          <a:xfrm>
            <a:off x="-16043" y="4972420"/>
            <a:ext cx="1925053" cy="1460463"/>
          </a:xfrm>
          <a:prstGeom prst="donut">
            <a:avLst>
              <a:gd name="adj" fmla="val 541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6359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561703" y="260648"/>
            <a:ext cx="11312434" cy="1143000"/>
          </a:xfrm>
          <a:prstGeom prst="rect">
            <a:avLst/>
          </a:prstGeom>
        </p:spPr>
        <p:txBody>
          <a:bodyPr vert="horz" wrap="square" lIns="68569" tIns="68569" rIns="68569" bIns="68569" numCol="1" rtlCol="0" anchor="t" anchorCtr="0" compatLnSpc="1">
            <a:prstTxWarp prst="textNoShape">
              <a:avLst/>
            </a:prstTxWarp>
            <a:noAutofit/>
          </a:bodyPr>
          <a:lstStyle/>
          <a:p>
            <a:pPr algn="ctr">
              <a:lnSpc>
                <a:spcPct val="100000"/>
              </a:lnSpc>
              <a:spcBef>
                <a:spcPts val="0"/>
              </a:spcBef>
            </a:pPr>
            <a:r>
              <a:rPr lang="en-GB" dirty="0"/>
              <a:t>Measuring environmental costs - example</a:t>
            </a:r>
            <a:br>
              <a:rPr lang="en-GB" dirty="0"/>
            </a:br>
            <a:r>
              <a:rPr lang="en-GB" sz="2000" dirty="0"/>
              <a:t>A primary care team noticed that some patients who were referred for hip and knee replacements were being referred back to the GP surgery after pre-operative assessment at the local hospital. This was because parameters, such as blood pressure, were either outside the target range or were not communicated properly in the referral information. An audit revealed that 1 in 6 patients looped through the system – 10/ year.</a:t>
            </a:r>
            <a:r>
              <a:rPr lang="en-US" sz="1800" dirty="0"/>
              <a:t> </a:t>
            </a:r>
            <a:endParaRPr lang="en" sz="1800" dirty="0"/>
          </a:p>
        </p:txBody>
      </p:sp>
      <p:graphicFrame>
        <p:nvGraphicFramePr>
          <p:cNvPr id="51" name="Shape 51"/>
          <p:cNvGraphicFramePr/>
          <p:nvPr/>
        </p:nvGraphicFramePr>
        <p:xfrm>
          <a:off x="2116183" y="2586445"/>
          <a:ext cx="8129508" cy="2938699"/>
        </p:xfrm>
        <a:graphic>
          <a:graphicData uri="http://schemas.openxmlformats.org/drawingml/2006/table">
            <a:tbl>
              <a:tblPr>
                <a:noFill/>
              </a:tblPr>
              <a:tblGrid>
                <a:gridCol w="2509545">
                  <a:extLst>
                    <a:ext uri="{9D8B030D-6E8A-4147-A177-3AD203B41FA5}">
                      <a16:colId xmlns:a16="http://schemas.microsoft.com/office/drawing/2014/main" val="20000"/>
                    </a:ext>
                  </a:extLst>
                </a:gridCol>
                <a:gridCol w="1538015">
                  <a:extLst>
                    <a:ext uri="{9D8B030D-6E8A-4147-A177-3AD203B41FA5}">
                      <a16:colId xmlns:a16="http://schemas.microsoft.com/office/drawing/2014/main" val="20001"/>
                    </a:ext>
                  </a:extLst>
                </a:gridCol>
                <a:gridCol w="1014209">
                  <a:extLst>
                    <a:ext uri="{9D8B030D-6E8A-4147-A177-3AD203B41FA5}">
                      <a16:colId xmlns:a16="http://schemas.microsoft.com/office/drawing/2014/main" val="20002"/>
                    </a:ext>
                  </a:extLst>
                </a:gridCol>
                <a:gridCol w="920322">
                  <a:extLst>
                    <a:ext uri="{9D8B030D-6E8A-4147-A177-3AD203B41FA5}">
                      <a16:colId xmlns:a16="http://schemas.microsoft.com/office/drawing/2014/main" val="20003"/>
                    </a:ext>
                  </a:extLst>
                </a:gridCol>
                <a:gridCol w="2147417">
                  <a:extLst>
                    <a:ext uri="{9D8B030D-6E8A-4147-A177-3AD203B41FA5}">
                      <a16:colId xmlns:a16="http://schemas.microsoft.com/office/drawing/2014/main" val="20004"/>
                    </a:ext>
                  </a:extLst>
                </a:gridCol>
              </a:tblGrid>
              <a:tr h="522796">
                <a:tc>
                  <a:txBody>
                    <a:bodyPr/>
                    <a:lstStyle/>
                    <a:p>
                      <a:pPr>
                        <a:spcBef>
                          <a:spcPts val="0"/>
                        </a:spcBef>
                        <a:buNone/>
                      </a:pPr>
                      <a:r>
                        <a:rPr lang="en" sz="1800" b="1"/>
                        <a:t>Activity</a:t>
                      </a:r>
                    </a:p>
                  </a:txBody>
                  <a:tcPr marL="68569" marR="68569" marT="91425" marB="91425">
                    <a:solidFill>
                      <a:srgbClr val="D0E0E3"/>
                    </a:solidFill>
                  </a:tcPr>
                </a:tc>
                <a:tc>
                  <a:txBody>
                    <a:bodyPr/>
                    <a:lstStyle/>
                    <a:p>
                      <a:pPr>
                        <a:spcBef>
                          <a:spcPts val="0"/>
                        </a:spcBef>
                        <a:buNone/>
                      </a:pPr>
                      <a:r>
                        <a:rPr lang="en-GB" sz="1800" b="1" dirty="0"/>
                        <a:t>Outcome</a:t>
                      </a:r>
                      <a:endParaRPr lang="en" sz="1800" b="1" dirty="0"/>
                    </a:p>
                  </a:txBody>
                  <a:tcPr marL="68569" marR="68569" marT="91425" marB="91425">
                    <a:solidFill>
                      <a:srgbClr val="D0E0E3"/>
                    </a:solidFill>
                  </a:tcPr>
                </a:tc>
                <a:tc>
                  <a:txBody>
                    <a:bodyPr/>
                    <a:lstStyle/>
                    <a:p>
                      <a:pPr>
                        <a:spcBef>
                          <a:spcPts val="0"/>
                        </a:spcBef>
                        <a:buNone/>
                      </a:pPr>
                      <a:r>
                        <a:rPr lang="en" sz="1800" b="1"/>
                        <a:t>£’s</a:t>
                      </a:r>
                    </a:p>
                  </a:txBody>
                  <a:tcPr marL="68569" marR="68569" marT="91425" marB="91425">
                    <a:solidFill>
                      <a:srgbClr val="D0E0E3"/>
                    </a:solidFill>
                  </a:tcPr>
                </a:tc>
                <a:tc>
                  <a:txBody>
                    <a:bodyPr/>
                    <a:lstStyle/>
                    <a:p>
                      <a:pPr rtl="0">
                        <a:spcBef>
                          <a:spcPts val="0"/>
                        </a:spcBef>
                        <a:buNone/>
                      </a:pPr>
                      <a:r>
                        <a:rPr lang="en" sz="1800" b="1" dirty="0"/>
                        <a:t>CO</a:t>
                      </a:r>
                      <a:r>
                        <a:rPr lang="en" sz="1800" b="1" baseline="-25000" dirty="0"/>
                        <a:t>2</a:t>
                      </a:r>
                      <a:r>
                        <a:rPr lang="en" sz="1800" b="1" dirty="0"/>
                        <a:t>e</a:t>
                      </a:r>
                    </a:p>
                  </a:txBody>
                  <a:tcPr marL="68569" marR="68569" marT="91425" marB="91425">
                    <a:solidFill>
                      <a:srgbClr val="D0E0E3"/>
                    </a:solidFill>
                  </a:tcPr>
                </a:tc>
                <a:tc>
                  <a:txBody>
                    <a:bodyPr/>
                    <a:lstStyle/>
                    <a:p>
                      <a:pPr rtl="0">
                        <a:spcBef>
                          <a:spcPts val="0"/>
                        </a:spcBef>
                        <a:buNone/>
                      </a:pPr>
                      <a:r>
                        <a:rPr lang="en-GB" sz="1800" b="1" dirty="0"/>
                        <a:t>Social</a:t>
                      </a:r>
                      <a:endParaRPr lang="en" sz="1800" b="1" dirty="0"/>
                    </a:p>
                  </a:txBody>
                  <a:tcPr marL="68569" marR="68569" marT="91425" marB="91425">
                    <a:solidFill>
                      <a:srgbClr val="D0E0E3"/>
                    </a:solidFill>
                  </a:tcPr>
                </a:tc>
                <a:extLst>
                  <a:ext uri="{0D108BD9-81ED-4DB2-BD59-A6C34878D82A}">
                    <a16:rowId xmlns:a16="http://schemas.microsoft.com/office/drawing/2014/main" val="10000"/>
                  </a:ext>
                </a:extLst>
              </a:tr>
              <a:tr h="906239">
                <a:tc>
                  <a:txBody>
                    <a:bodyPr/>
                    <a:lstStyle/>
                    <a:p>
                      <a:pPr rtl="0">
                        <a:spcBef>
                          <a:spcPts val="0"/>
                        </a:spcBef>
                        <a:buNone/>
                      </a:pPr>
                      <a:r>
                        <a:rPr lang="en" sz="1800" dirty="0"/>
                        <a:t>Extra GP consult</a:t>
                      </a:r>
                    </a:p>
                  </a:txBody>
                  <a:tcPr marL="68569" marR="68569" marT="91425" marB="91425"/>
                </a:tc>
                <a:tc>
                  <a:txBody>
                    <a:bodyPr/>
                    <a:lstStyle/>
                    <a:p>
                      <a:pPr marL="0" marR="0">
                        <a:spcBef>
                          <a:spcPts val="0"/>
                        </a:spcBef>
                        <a:spcAft>
                          <a:spcPts val="0"/>
                        </a:spcAft>
                      </a:pPr>
                      <a:r>
                        <a:rPr lang="en-US" sz="1800" dirty="0">
                          <a:effectLst/>
                          <a:latin typeface="Calibri" charset="0"/>
                          <a:ea typeface="Calibri" charset="0"/>
                          <a:cs typeface="Calibri" charset="0"/>
                        </a:rPr>
                        <a:t>[delay to surgery]</a:t>
                      </a:r>
                    </a:p>
                  </a:txBody>
                  <a:tcPr marT="121920" marB="121920"/>
                </a:tc>
                <a:tc>
                  <a:txBody>
                    <a:bodyPr/>
                    <a:lstStyle/>
                    <a:p>
                      <a:pPr marL="0" marR="0">
                        <a:spcBef>
                          <a:spcPts val="0"/>
                        </a:spcBef>
                        <a:spcAft>
                          <a:spcPts val="0"/>
                        </a:spcAft>
                      </a:pPr>
                      <a:r>
                        <a:rPr lang="en-GB" sz="1800" dirty="0">
                          <a:effectLst/>
                          <a:latin typeface="Calibri" charset="0"/>
                          <a:ea typeface="Calibri" charset="0"/>
                          <a:cs typeface="Calibri" charset="0"/>
                        </a:rPr>
                        <a:t>£45</a:t>
                      </a:r>
                      <a:r>
                        <a:rPr lang="en-GB" sz="1800" baseline="30000" dirty="0">
                          <a:effectLst/>
                          <a:latin typeface="Calibri" charset="0"/>
                          <a:ea typeface="Calibri" charset="0"/>
                          <a:cs typeface="Calibri" charset="0"/>
                        </a:rPr>
                        <a:t>1</a:t>
                      </a:r>
                      <a:endParaRPr lang="en-US" sz="1800" dirty="0">
                        <a:effectLst/>
                        <a:latin typeface="Calibri" charset="0"/>
                        <a:ea typeface="Calibri" charset="0"/>
                        <a:cs typeface="Calibri" charset="0"/>
                      </a:endParaRPr>
                    </a:p>
                  </a:txBody>
                  <a:tcPr marT="121920" marB="121920"/>
                </a:tc>
                <a:tc>
                  <a:txBody>
                    <a:bodyPr/>
                    <a:lstStyle/>
                    <a:p>
                      <a:pPr marL="0" marR="0">
                        <a:spcBef>
                          <a:spcPts val="0"/>
                        </a:spcBef>
                        <a:spcAft>
                          <a:spcPts val="0"/>
                        </a:spcAft>
                      </a:pPr>
                      <a:r>
                        <a:rPr lang="en-GB" sz="1800" dirty="0">
                          <a:effectLst/>
                          <a:latin typeface="Calibri" charset="0"/>
                          <a:ea typeface="Calibri" charset="0"/>
                          <a:cs typeface="Calibri" charset="0"/>
                        </a:rPr>
                        <a:t>18 kg</a:t>
                      </a:r>
                      <a:r>
                        <a:rPr lang="en-GB" sz="1800" baseline="30000" dirty="0">
                          <a:effectLst/>
                          <a:latin typeface="Calibri" charset="0"/>
                          <a:ea typeface="Calibri" charset="0"/>
                          <a:cs typeface="Calibri" charset="0"/>
                        </a:rPr>
                        <a:t>2</a:t>
                      </a:r>
                      <a:endParaRPr lang="en-US" sz="1800" dirty="0">
                        <a:effectLst/>
                        <a:latin typeface="Calibri" charset="0"/>
                        <a:ea typeface="Calibri" charset="0"/>
                        <a:cs typeface="Calibri" charset="0"/>
                      </a:endParaRPr>
                    </a:p>
                  </a:txBody>
                  <a:tcPr marT="121920" marB="121920"/>
                </a:tc>
                <a:tc>
                  <a:txBody>
                    <a:bodyPr/>
                    <a:lstStyle/>
                    <a:p>
                      <a:pPr rtl="0">
                        <a:spcBef>
                          <a:spcPts val="0"/>
                        </a:spcBef>
                        <a:buNone/>
                      </a:pPr>
                      <a:r>
                        <a:rPr lang="en-GB" sz="1800" dirty="0">
                          <a:latin typeface="Calibri" charset="0"/>
                          <a:ea typeface="Calibri" charset="0"/>
                          <a:cs typeface="Calibri" charset="0"/>
                        </a:rPr>
                        <a:t>Patient &amp; carer time/ stress</a:t>
                      </a:r>
                      <a:endParaRPr lang="en" sz="1800" dirty="0">
                        <a:latin typeface="Calibri" charset="0"/>
                        <a:ea typeface="Calibri" charset="0"/>
                        <a:cs typeface="Calibri" charset="0"/>
                      </a:endParaRPr>
                    </a:p>
                  </a:txBody>
                  <a:tcPr marL="68569" marR="68569" marT="91425" marB="91425"/>
                </a:tc>
                <a:extLst>
                  <a:ext uri="{0D108BD9-81ED-4DB2-BD59-A6C34878D82A}">
                    <a16:rowId xmlns:a16="http://schemas.microsoft.com/office/drawing/2014/main" val="10001"/>
                  </a:ext>
                </a:extLst>
              </a:tr>
              <a:tr h="917123">
                <a:tc>
                  <a:txBody>
                    <a:bodyPr/>
                    <a:lstStyle/>
                    <a:p>
                      <a:pPr>
                        <a:spcBef>
                          <a:spcPts val="0"/>
                        </a:spcBef>
                        <a:buNone/>
                      </a:pPr>
                      <a:r>
                        <a:rPr lang="en" sz="1800" dirty="0"/>
                        <a:t>Extra Hospital consult</a:t>
                      </a:r>
                    </a:p>
                  </a:txBody>
                  <a:tcPr marL="68569" marR="68569" marT="91425" marB="91425"/>
                </a:tc>
                <a:tc>
                  <a:txBody>
                    <a:bodyPr/>
                    <a:lstStyle/>
                    <a:p>
                      <a:pPr marL="0" marR="0">
                        <a:spcBef>
                          <a:spcPts val="0"/>
                        </a:spcBef>
                        <a:spcAft>
                          <a:spcPts val="0"/>
                        </a:spcAft>
                      </a:pPr>
                      <a:r>
                        <a:rPr lang="en-US" sz="1800" dirty="0">
                          <a:effectLst/>
                          <a:latin typeface="Calibri" charset="0"/>
                          <a:ea typeface="Calibri" charset="0"/>
                          <a:cs typeface="Calibri" charset="0"/>
                        </a:rPr>
                        <a:t>[delay to surgery]</a:t>
                      </a:r>
                    </a:p>
                  </a:txBody>
                  <a:tcPr marT="121920" marB="121920"/>
                </a:tc>
                <a:tc>
                  <a:txBody>
                    <a:bodyPr/>
                    <a:lstStyle/>
                    <a:p>
                      <a:pPr marL="0" marR="0">
                        <a:spcBef>
                          <a:spcPts val="0"/>
                        </a:spcBef>
                        <a:spcAft>
                          <a:spcPts val="0"/>
                        </a:spcAft>
                      </a:pPr>
                      <a:r>
                        <a:rPr lang="en-GB" sz="1800">
                          <a:effectLst/>
                          <a:latin typeface="Calibri" charset="0"/>
                          <a:ea typeface="Calibri" charset="0"/>
                          <a:cs typeface="Calibri" charset="0"/>
                        </a:rPr>
                        <a:t>£112</a:t>
                      </a:r>
                      <a:r>
                        <a:rPr lang="en-GB" sz="1800" baseline="30000">
                          <a:effectLst/>
                          <a:latin typeface="Calibri" charset="0"/>
                          <a:ea typeface="Calibri" charset="0"/>
                          <a:cs typeface="Calibri" charset="0"/>
                        </a:rPr>
                        <a:t>1</a:t>
                      </a:r>
                      <a:endParaRPr lang="en-US" sz="1800">
                        <a:effectLst/>
                        <a:latin typeface="Calibri" charset="0"/>
                        <a:ea typeface="Calibri" charset="0"/>
                        <a:cs typeface="Calibri" charset="0"/>
                      </a:endParaRPr>
                    </a:p>
                  </a:txBody>
                  <a:tcPr marT="121920" marB="121920"/>
                </a:tc>
                <a:tc>
                  <a:txBody>
                    <a:bodyPr/>
                    <a:lstStyle/>
                    <a:p>
                      <a:pPr marL="0" marR="0">
                        <a:spcBef>
                          <a:spcPts val="0"/>
                        </a:spcBef>
                        <a:spcAft>
                          <a:spcPts val="0"/>
                        </a:spcAft>
                      </a:pPr>
                      <a:r>
                        <a:rPr lang="en-GB" sz="1800" dirty="0">
                          <a:effectLst/>
                          <a:latin typeface="Calibri" charset="0"/>
                          <a:ea typeface="Calibri" charset="0"/>
                          <a:cs typeface="Calibri" charset="0"/>
                        </a:rPr>
                        <a:t>23 kg</a:t>
                      </a:r>
                      <a:r>
                        <a:rPr lang="en-GB" sz="1800" baseline="30000" dirty="0">
                          <a:effectLst/>
                          <a:latin typeface="Calibri" charset="0"/>
                          <a:ea typeface="Calibri" charset="0"/>
                          <a:cs typeface="Calibri" charset="0"/>
                        </a:rPr>
                        <a:t>2</a:t>
                      </a:r>
                      <a:endParaRPr lang="en-US" sz="1800" dirty="0">
                        <a:effectLst/>
                        <a:latin typeface="Calibri" charset="0"/>
                        <a:ea typeface="Calibri" charset="0"/>
                        <a:cs typeface="Calibri" charset="0"/>
                      </a:endParaRPr>
                    </a:p>
                  </a:txBody>
                  <a:tcPr marT="121920" marB="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latin typeface="Calibri" charset="0"/>
                          <a:ea typeface="Calibri" charset="0"/>
                          <a:cs typeface="Calibri" charset="0"/>
                        </a:rPr>
                        <a:t>Patient &amp; carer time/ stress (parking</a:t>
                      </a:r>
                      <a:r>
                        <a:rPr lang="is-IS" sz="1800" dirty="0">
                          <a:latin typeface="Calibri" charset="0"/>
                          <a:ea typeface="Calibri" charset="0"/>
                          <a:cs typeface="Calibri" charset="0"/>
                        </a:rPr>
                        <a:t>…)</a:t>
                      </a:r>
                      <a:endParaRPr lang="en" sz="1800" dirty="0">
                        <a:latin typeface="Calibri" charset="0"/>
                        <a:ea typeface="Calibri" charset="0"/>
                        <a:cs typeface="Calibri" charset="0"/>
                      </a:endParaRPr>
                    </a:p>
                  </a:txBody>
                  <a:tcPr marL="68569" marR="68569" marT="91425" marB="91425"/>
                </a:tc>
                <a:extLst>
                  <a:ext uri="{0D108BD9-81ED-4DB2-BD59-A6C34878D82A}">
                    <a16:rowId xmlns:a16="http://schemas.microsoft.com/office/drawing/2014/main" val="10002"/>
                  </a:ext>
                </a:extLst>
              </a:tr>
              <a:tr h="592541">
                <a:tc>
                  <a:txBody>
                    <a:bodyPr/>
                    <a:lstStyle/>
                    <a:p>
                      <a:pPr>
                        <a:spcBef>
                          <a:spcPts val="0"/>
                        </a:spcBef>
                        <a:buNone/>
                      </a:pPr>
                      <a:r>
                        <a:rPr lang="en" sz="1800" b="1" dirty="0"/>
                        <a:t>Total</a:t>
                      </a:r>
                      <a:r>
                        <a:rPr lang="en-GB" sz="1800" b="1" dirty="0"/>
                        <a:t> (for</a:t>
                      </a:r>
                      <a:r>
                        <a:rPr lang="en-GB" sz="1800" b="1" baseline="0" dirty="0"/>
                        <a:t> 10 loops)</a:t>
                      </a:r>
                      <a:endParaRPr lang="en" sz="1800" b="1" dirty="0"/>
                    </a:p>
                  </a:txBody>
                  <a:tcPr marL="68569" marR="68569" marT="91425" marB="91425"/>
                </a:tc>
                <a:tc>
                  <a:txBody>
                    <a:bodyPr/>
                    <a:lstStyle/>
                    <a:p>
                      <a:pPr marL="0" marR="0">
                        <a:spcBef>
                          <a:spcPts val="0"/>
                        </a:spcBef>
                        <a:spcAft>
                          <a:spcPts val="0"/>
                        </a:spcAft>
                      </a:pPr>
                      <a:endParaRPr lang="en-US" sz="1800" dirty="0">
                        <a:effectLst/>
                        <a:latin typeface="Calibri" charset="0"/>
                        <a:ea typeface="Calibri" charset="0"/>
                        <a:cs typeface="Calibri" charset="0"/>
                      </a:endParaRPr>
                    </a:p>
                  </a:txBody>
                  <a:tcPr marT="121920" marB="121920"/>
                </a:tc>
                <a:tc>
                  <a:txBody>
                    <a:bodyPr/>
                    <a:lstStyle/>
                    <a:p>
                      <a:pPr marL="0" marR="0">
                        <a:spcBef>
                          <a:spcPts val="0"/>
                        </a:spcBef>
                        <a:spcAft>
                          <a:spcPts val="0"/>
                        </a:spcAft>
                      </a:pPr>
                      <a:r>
                        <a:rPr lang="en-GB" sz="1800" b="1" dirty="0">
                          <a:effectLst/>
                          <a:latin typeface="Calibri" charset="0"/>
                          <a:ea typeface="Calibri" charset="0"/>
                          <a:cs typeface="Calibri" charset="0"/>
                        </a:rPr>
                        <a:t>£1570</a:t>
                      </a:r>
                      <a:endParaRPr lang="en-US" sz="1800" dirty="0">
                        <a:effectLst/>
                        <a:latin typeface="Calibri" charset="0"/>
                        <a:ea typeface="Calibri" charset="0"/>
                        <a:cs typeface="Calibri" charset="0"/>
                      </a:endParaRPr>
                    </a:p>
                  </a:txBody>
                  <a:tcPr marT="121920" marB="121920"/>
                </a:tc>
                <a:tc>
                  <a:txBody>
                    <a:bodyPr/>
                    <a:lstStyle/>
                    <a:p>
                      <a:pPr marL="0" marR="0">
                        <a:spcBef>
                          <a:spcPts val="0"/>
                        </a:spcBef>
                        <a:spcAft>
                          <a:spcPts val="0"/>
                        </a:spcAft>
                      </a:pPr>
                      <a:r>
                        <a:rPr lang="en-GB" sz="1800" b="1" dirty="0">
                          <a:effectLst/>
                          <a:latin typeface="Calibri" charset="0"/>
                          <a:ea typeface="Calibri" charset="0"/>
                          <a:cs typeface="Calibri" charset="0"/>
                        </a:rPr>
                        <a:t>410 kg</a:t>
                      </a:r>
                      <a:endParaRPr lang="en-US" sz="1800" dirty="0">
                        <a:effectLst/>
                        <a:latin typeface="Calibri" charset="0"/>
                        <a:ea typeface="Calibri" charset="0"/>
                        <a:cs typeface="Calibri" charset="0"/>
                      </a:endParaRPr>
                    </a:p>
                  </a:txBody>
                  <a:tcPr marT="121920" marB="121920"/>
                </a:tc>
                <a:tc>
                  <a:txBody>
                    <a:bodyPr/>
                    <a:lstStyle/>
                    <a:p>
                      <a:pPr>
                        <a:spcBef>
                          <a:spcPts val="0"/>
                        </a:spcBef>
                        <a:buNone/>
                      </a:pPr>
                      <a:endParaRPr lang="en" sz="1800" b="1" dirty="0">
                        <a:latin typeface="Calibri" charset="0"/>
                        <a:ea typeface="Calibri" charset="0"/>
                        <a:cs typeface="Calibri" charset="0"/>
                      </a:endParaRPr>
                    </a:p>
                  </a:txBody>
                  <a:tcPr marL="68569" marR="68569" marT="91425" marB="91425"/>
                </a:tc>
                <a:extLst>
                  <a:ext uri="{0D108BD9-81ED-4DB2-BD59-A6C34878D82A}">
                    <a16:rowId xmlns:a16="http://schemas.microsoft.com/office/drawing/2014/main" val="10003"/>
                  </a:ext>
                </a:extLst>
              </a:tr>
            </a:tbl>
          </a:graphicData>
        </a:graphic>
      </p:graphicFrame>
      <p:sp>
        <p:nvSpPr>
          <p:cNvPr id="2" name="TextBox 1"/>
          <p:cNvSpPr txBox="1"/>
          <p:nvPr/>
        </p:nvSpPr>
        <p:spPr>
          <a:xfrm>
            <a:off x="2116183" y="5663680"/>
            <a:ext cx="8129508" cy="415498"/>
          </a:xfrm>
          <a:prstGeom prst="rect">
            <a:avLst/>
          </a:prstGeom>
          <a:noFill/>
        </p:spPr>
        <p:txBody>
          <a:bodyPr wrap="square" rtlCol="0">
            <a:spAutoFit/>
          </a:bodyPr>
          <a:lstStyle/>
          <a:p>
            <a:pPr marL="228600" indent="-228600">
              <a:buFont typeface="+mj-lt"/>
              <a:buAutoNum type="arabicPeriod"/>
            </a:pPr>
            <a:r>
              <a:rPr lang="en-US" sz="1050" dirty="0"/>
              <a:t>Unit Costs of Health and Care, PSSRU, December 2015. Available at: http://</a:t>
            </a:r>
            <a:r>
              <a:rPr lang="en-US" sz="1050" dirty="0" err="1"/>
              <a:t>www.pssru.ac.uk</a:t>
            </a:r>
            <a:r>
              <a:rPr lang="en-US" sz="1050" dirty="0"/>
              <a:t>/project-pages/unit-costs/2015/</a:t>
            </a:r>
            <a:r>
              <a:rPr lang="en-US" sz="1050" dirty="0" err="1"/>
              <a:t>index.php</a:t>
            </a:r>
            <a:r>
              <a:rPr lang="en-US" sz="1050" dirty="0"/>
              <a:t> </a:t>
            </a:r>
          </a:p>
          <a:p>
            <a:pPr marL="228600" indent="-228600">
              <a:buFont typeface="+mj-lt"/>
              <a:buAutoNum type="arabicPeriod"/>
            </a:pPr>
            <a:r>
              <a:rPr lang="en-GB" sz="1050" dirty="0"/>
              <a:t>Carbon Hotspots update for the health and care sector in England 2015, Sustainable Development Unit, January 2016.</a:t>
            </a:r>
            <a:endParaRPr lang="en-US" sz="1050" dirty="0"/>
          </a:p>
        </p:txBody>
      </p:sp>
      <p:sp>
        <p:nvSpPr>
          <p:cNvPr id="3" name="TextBox 2"/>
          <p:cNvSpPr txBox="1"/>
          <p:nvPr/>
        </p:nvSpPr>
        <p:spPr>
          <a:xfrm>
            <a:off x="5855182" y="6217713"/>
            <a:ext cx="6018955" cy="369332"/>
          </a:xfrm>
          <a:prstGeom prst="rect">
            <a:avLst/>
          </a:prstGeom>
          <a:noFill/>
        </p:spPr>
        <p:txBody>
          <a:bodyPr wrap="none" rtlCol="0">
            <a:spAutoFit/>
          </a:bodyPr>
          <a:lstStyle/>
          <a:p>
            <a:r>
              <a:rPr lang="en-US" i="1" dirty="0"/>
              <a:t>Charlie </a:t>
            </a:r>
            <a:r>
              <a:rPr lang="en-US" i="1" dirty="0" err="1"/>
              <a:t>Kenward</a:t>
            </a:r>
            <a:r>
              <a:rPr lang="en-US" i="1" dirty="0"/>
              <a:t>, Severn GP ST3 Sustainability Scholar 2014-15</a:t>
            </a:r>
          </a:p>
        </p:txBody>
      </p:sp>
    </p:spTree>
    <p:extLst>
      <p:ext uri="{BB962C8B-B14F-4D97-AF65-F5344CB8AC3E}">
        <p14:creationId xmlns:p14="http://schemas.microsoft.com/office/powerpoint/2010/main" val="1940425743"/>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527" y="460851"/>
            <a:ext cx="11396662" cy="1325563"/>
          </a:xfrm>
        </p:spPr>
        <p:txBody>
          <a:bodyPr>
            <a:normAutofit fontScale="90000"/>
          </a:bodyPr>
          <a:lstStyle/>
          <a:p>
            <a:pPr marL="542925" indent="-542925">
              <a:buFont typeface="+mj-lt"/>
              <a:buAutoNum type="arabicPeriod" startAt="2"/>
            </a:pPr>
            <a:r>
              <a:rPr lang="en-US" dirty="0"/>
              <a:t>Protecting </a:t>
            </a:r>
            <a:r>
              <a:rPr lang="en-US" b="1" dirty="0"/>
              <a:t>health</a:t>
            </a:r>
            <a:r>
              <a:rPr lang="en-US" dirty="0"/>
              <a:t> for current and future generations</a:t>
            </a:r>
            <a:br>
              <a:rPr lang="en-US" dirty="0"/>
            </a:br>
            <a:br>
              <a:rPr lang="en-US" sz="1600" dirty="0"/>
            </a:br>
            <a:r>
              <a:rPr lang="en-US" sz="3100" dirty="0"/>
              <a:t>Does healthcare activity build health – or undermine it?</a:t>
            </a:r>
          </a:p>
        </p:txBody>
      </p:sp>
      <p:sp>
        <p:nvSpPr>
          <p:cNvPr id="14" name="Content Placeholder 2"/>
          <p:cNvSpPr txBox="1">
            <a:spLocks/>
          </p:cNvSpPr>
          <p:nvPr/>
        </p:nvSpPr>
        <p:spPr bwMode="auto">
          <a:xfrm>
            <a:off x="4236238" y="4373454"/>
            <a:ext cx="3855744" cy="1773237"/>
          </a:xfrm>
          <a:prstGeom prst="rect">
            <a:avLst/>
          </a:prstGeom>
          <a:noFill/>
          <a:ln w="9525">
            <a:noFill/>
            <a:miter lim="800000"/>
            <a:headEnd/>
            <a:tailEnd/>
          </a:ln>
        </p:spPr>
        <p:txBody>
          <a:bodyPr/>
          <a:lstStyle/>
          <a:p>
            <a:pPr marL="12700" indent="-12700">
              <a:spcBef>
                <a:spcPct val="20000"/>
              </a:spcBef>
              <a:defRPr/>
            </a:pPr>
            <a:r>
              <a:rPr lang="en-US" sz="2000" b="1" dirty="0">
                <a:latin typeface="+mj-lt"/>
                <a:ea typeface="ＭＳ Ｐゴシック" charset="-128"/>
                <a:cs typeface="ＭＳ Ｐゴシック" charset="-128"/>
              </a:rPr>
              <a:t>	</a:t>
            </a:r>
            <a:r>
              <a:rPr lang="en-US" sz="2000" b="1" dirty="0">
                <a:solidFill>
                  <a:srgbClr val="595959"/>
                </a:solidFill>
                <a:latin typeface="+mj-lt"/>
                <a:ea typeface="ＭＳ Ｐゴシック" charset="-128"/>
                <a:cs typeface="ＭＳ Ｐゴシック" charset="-128"/>
              </a:rPr>
              <a:t>SOCIAL CHALLENGES</a:t>
            </a:r>
          </a:p>
          <a:p>
            <a:pPr marL="342900" indent="-342900">
              <a:spcBef>
                <a:spcPct val="20000"/>
              </a:spcBef>
              <a:buFont typeface="Arial" charset="0"/>
              <a:buChar char="•"/>
              <a:defRPr/>
            </a:pPr>
            <a:r>
              <a:rPr lang="en-US" sz="2000" dirty="0">
                <a:solidFill>
                  <a:srgbClr val="595959"/>
                </a:solidFill>
                <a:latin typeface="+mj-lt"/>
                <a:ea typeface="ＭＳ Ｐゴシック" charset="-128"/>
                <a:cs typeface="ＭＳ Ｐゴシック" charset="-128"/>
              </a:rPr>
              <a:t>Loss of social capital – communities, families</a:t>
            </a:r>
          </a:p>
          <a:p>
            <a:pPr marL="342900" indent="-342900">
              <a:spcBef>
                <a:spcPct val="20000"/>
              </a:spcBef>
              <a:buFont typeface="Arial" charset="0"/>
              <a:buChar char="•"/>
              <a:defRPr/>
            </a:pPr>
            <a:r>
              <a:rPr lang="en-US" sz="2000" dirty="0">
                <a:solidFill>
                  <a:srgbClr val="595959"/>
                </a:solidFill>
                <a:latin typeface="+mj-lt"/>
                <a:ea typeface="ＭＳ Ｐゴシック" charset="-128"/>
                <a:cs typeface="ＭＳ Ｐゴシック" charset="-128"/>
              </a:rPr>
              <a:t>Poverty and inequality</a:t>
            </a:r>
          </a:p>
          <a:p>
            <a:pPr marL="342900" indent="-342900">
              <a:spcBef>
                <a:spcPct val="20000"/>
              </a:spcBef>
              <a:buFont typeface="Arial" charset="0"/>
              <a:buChar char="•"/>
              <a:defRPr/>
            </a:pPr>
            <a:r>
              <a:rPr lang="en-US" sz="2000" dirty="0" err="1">
                <a:solidFill>
                  <a:srgbClr val="595959"/>
                </a:solidFill>
                <a:latin typeface="+mj-lt"/>
                <a:ea typeface="ＭＳ Ｐゴシック" charset="-128"/>
                <a:cs typeface="ＭＳ Ｐゴシック" charset="-128"/>
              </a:rPr>
              <a:t>Labour</a:t>
            </a:r>
            <a:r>
              <a:rPr lang="en-US" sz="2000" dirty="0">
                <a:solidFill>
                  <a:srgbClr val="595959"/>
                </a:solidFill>
                <a:latin typeface="+mj-lt"/>
                <a:ea typeface="ＭＳ Ｐゴシック" charset="-128"/>
                <a:cs typeface="ＭＳ Ｐゴシック" charset="-128"/>
              </a:rPr>
              <a:t> standards</a:t>
            </a:r>
          </a:p>
        </p:txBody>
      </p:sp>
      <p:sp>
        <p:nvSpPr>
          <p:cNvPr id="15" name="Content Placeholder 2"/>
          <p:cNvSpPr txBox="1">
            <a:spLocks/>
          </p:cNvSpPr>
          <p:nvPr/>
        </p:nvSpPr>
        <p:spPr bwMode="auto">
          <a:xfrm>
            <a:off x="547231" y="2255226"/>
            <a:ext cx="5665861" cy="1891362"/>
          </a:xfrm>
          <a:prstGeom prst="rect">
            <a:avLst/>
          </a:prstGeom>
          <a:noFill/>
          <a:ln w="9525">
            <a:noFill/>
            <a:miter lim="800000"/>
            <a:headEnd/>
            <a:tailEnd/>
          </a:ln>
        </p:spPr>
        <p:txBody>
          <a:bodyPr/>
          <a:lstStyle/>
          <a:p>
            <a:pPr marL="12700" indent="-12700">
              <a:spcBef>
                <a:spcPct val="20000"/>
              </a:spcBef>
              <a:defRPr/>
            </a:pPr>
            <a:r>
              <a:rPr lang="en-US" sz="2000" b="1" dirty="0">
                <a:latin typeface="+mn-lt"/>
                <a:ea typeface="ＭＳ Ｐゴシック" charset="-128"/>
                <a:cs typeface="ＭＳ Ｐゴシック" charset="-128"/>
              </a:rPr>
              <a:t>	</a:t>
            </a:r>
            <a:r>
              <a:rPr lang="en-US" sz="2000" b="1" dirty="0">
                <a:solidFill>
                  <a:srgbClr val="595959"/>
                </a:solidFill>
                <a:latin typeface="+mj-lt"/>
                <a:ea typeface="ＭＳ Ｐゴシック" charset="-128"/>
                <a:cs typeface="ＭＳ Ｐゴシック" charset="-128"/>
              </a:rPr>
              <a:t>ECONOMIC CHALLENGES</a:t>
            </a:r>
          </a:p>
          <a:p>
            <a:pPr marL="342900" indent="-342900">
              <a:spcBef>
                <a:spcPct val="20000"/>
              </a:spcBef>
              <a:buFont typeface="Arial" charset="0"/>
              <a:buChar char="•"/>
              <a:defRPr/>
            </a:pPr>
            <a:r>
              <a:rPr lang="en-US" sz="2000" dirty="0">
                <a:solidFill>
                  <a:srgbClr val="595959"/>
                </a:solidFill>
                <a:latin typeface="+mj-lt"/>
                <a:ea typeface="ＭＳ Ｐゴシック" charset="-128"/>
                <a:cs typeface="ＭＳ Ｐゴシック" charset="-128"/>
              </a:rPr>
              <a:t>Funding priorities – healthcare or health?</a:t>
            </a:r>
          </a:p>
          <a:p>
            <a:pPr marL="342900" indent="-342900">
              <a:spcBef>
                <a:spcPct val="20000"/>
              </a:spcBef>
              <a:buFont typeface="Arial" charset="0"/>
              <a:buChar char="•"/>
              <a:defRPr/>
            </a:pPr>
            <a:r>
              <a:rPr lang="en-US" sz="2000" dirty="0">
                <a:solidFill>
                  <a:srgbClr val="595959"/>
                </a:solidFill>
                <a:latin typeface="+mj-lt"/>
                <a:ea typeface="ＭＳ Ｐゴシック" charset="-128"/>
                <a:cs typeface="ＭＳ Ｐゴシック" charset="-128"/>
              </a:rPr>
              <a:t>Impact of poor health on economy</a:t>
            </a:r>
          </a:p>
          <a:p>
            <a:pPr marL="342900" indent="-342900">
              <a:spcBef>
                <a:spcPct val="20000"/>
              </a:spcBef>
              <a:buFont typeface="Arial" charset="0"/>
              <a:buChar char="•"/>
              <a:defRPr/>
            </a:pPr>
            <a:r>
              <a:rPr lang="en-US" sz="2000" dirty="0">
                <a:solidFill>
                  <a:srgbClr val="595959"/>
                </a:solidFill>
                <a:latin typeface="+mj-lt"/>
                <a:ea typeface="ＭＳ Ｐゴシック" charset="-128"/>
                <a:cs typeface="ＭＳ Ｐゴシック" charset="-128"/>
              </a:rPr>
              <a:t>Limits to GDP growth</a:t>
            </a:r>
          </a:p>
        </p:txBody>
      </p:sp>
      <p:sp>
        <p:nvSpPr>
          <p:cNvPr id="16" name="Content Placeholder 2"/>
          <p:cNvSpPr txBox="1">
            <a:spLocks/>
          </p:cNvSpPr>
          <p:nvPr/>
        </p:nvSpPr>
        <p:spPr bwMode="auto">
          <a:xfrm>
            <a:off x="6419626" y="2286657"/>
            <a:ext cx="5092371" cy="2021683"/>
          </a:xfrm>
          <a:prstGeom prst="rect">
            <a:avLst/>
          </a:prstGeom>
          <a:noFill/>
          <a:ln w="9525">
            <a:noFill/>
            <a:miter lim="800000"/>
            <a:headEnd/>
            <a:tailEnd/>
          </a:ln>
        </p:spPr>
        <p:txBody>
          <a:bodyPr/>
          <a:lstStyle/>
          <a:p>
            <a:pPr marL="12700" indent="-12700">
              <a:spcBef>
                <a:spcPct val="20000"/>
              </a:spcBef>
              <a:defRPr/>
            </a:pPr>
            <a:r>
              <a:rPr lang="en-US" sz="2000" dirty="0">
                <a:solidFill>
                  <a:srgbClr val="595959"/>
                </a:solidFill>
                <a:latin typeface="+mj-lt"/>
                <a:ea typeface="ＭＳ Ｐゴシック" charset="-128"/>
                <a:cs typeface="ＭＳ Ｐゴシック" charset="-128"/>
              </a:rPr>
              <a:t>	</a:t>
            </a:r>
            <a:r>
              <a:rPr lang="en-US" sz="2000" b="1" dirty="0">
                <a:solidFill>
                  <a:srgbClr val="595959"/>
                </a:solidFill>
                <a:latin typeface="+mj-lt"/>
                <a:ea typeface="ＭＳ Ｐゴシック" charset="-128"/>
                <a:cs typeface="ＭＳ Ｐゴシック" charset="-128"/>
              </a:rPr>
              <a:t>ENVIRONMENTAL CHALLENGES</a:t>
            </a:r>
          </a:p>
          <a:p>
            <a:pPr marL="342900" indent="-342900">
              <a:spcBef>
                <a:spcPct val="20000"/>
              </a:spcBef>
              <a:buFont typeface="Arial"/>
              <a:buChar char="•"/>
              <a:defRPr/>
            </a:pPr>
            <a:r>
              <a:rPr lang="en-US" sz="2000" dirty="0">
                <a:solidFill>
                  <a:srgbClr val="595959"/>
                </a:solidFill>
                <a:latin typeface="+mj-lt"/>
                <a:ea typeface="ＭＳ Ｐゴシック" charset="-128"/>
                <a:cs typeface="ＭＳ Ｐゴシック" charset="-128"/>
              </a:rPr>
              <a:t>Climate breakdown &amp; biodiversity loss: </a:t>
            </a:r>
            <a:br>
              <a:rPr lang="en-US" sz="2000" dirty="0">
                <a:solidFill>
                  <a:srgbClr val="595959"/>
                </a:solidFill>
                <a:latin typeface="+mj-lt"/>
                <a:ea typeface="ＭＳ Ｐゴシック" charset="-128"/>
                <a:cs typeface="ＭＳ Ｐゴシック" charset="-128"/>
              </a:rPr>
            </a:br>
            <a:r>
              <a:rPr lang="en-US" sz="2000" dirty="0">
                <a:solidFill>
                  <a:srgbClr val="595959"/>
                </a:solidFill>
                <a:latin typeface="+mj-lt"/>
                <a:ea typeface="ＭＳ Ｐゴシック" charset="-128"/>
                <a:cs typeface="ＭＳ Ｐゴシック" charset="-128"/>
              </a:rPr>
              <a:t>extreme weather, famine, conflict</a:t>
            </a:r>
          </a:p>
          <a:p>
            <a:pPr marL="342900" indent="-342900">
              <a:spcBef>
                <a:spcPct val="20000"/>
              </a:spcBef>
              <a:buFont typeface="Arial"/>
              <a:buChar char="•"/>
              <a:defRPr/>
            </a:pPr>
            <a:r>
              <a:rPr lang="en-US" sz="2000" dirty="0">
                <a:solidFill>
                  <a:srgbClr val="595959"/>
                </a:solidFill>
                <a:latin typeface="+mj-lt"/>
                <a:ea typeface="ＭＳ Ｐゴシック" charset="-128"/>
                <a:cs typeface="ＭＳ Ｐゴシック" charset="-128"/>
              </a:rPr>
              <a:t>Pollution - air, land and water</a:t>
            </a:r>
          </a:p>
          <a:p>
            <a:pPr marL="342900" indent="-342900">
              <a:spcBef>
                <a:spcPct val="20000"/>
              </a:spcBef>
              <a:buFont typeface="Arial"/>
              <a:buChar char="•"/>
              <a:defRPr/>
            </a:pPr>
            <a:r>
              <a:rPr lang="en-US" sz="2000" dirty="0">
                <a:solidFill>
                  <a:srgbClr val="595959"/>
                </a:solidFill>
                <a:latin typeface="+mj-lt"/>
                <a:ea typeface="ＭＳ Ｐゴシック" charset="-128"/>
                <a:cs typeface="ＭＳ Ｐゴシック" charset="-128"/>
              </a:rPr>
              <a:t>Finite resources</a:t>
            </a: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t="21585" r="35231" b="7773"/>
          <a:stretch/>
        </p:blipFill>
        <p:spPr>
          <a:xfrm>
            <a:off x="8557158" y="4178019"/>
            <a:ext cx="3161373" cy="2174926"/>
          </a:xfrm>
          <a:prstGeom prst="rect">
            <a:avLst/>
          </a:prstGeom>
        </p:spPr>
      </p:pic>
      <p:pic>
        <p:nvPicPr>
          <p:cNvPr id="12" name="Content Placeholder 4"/>
          <p:cNvPicPr>
            <a:picLocks noChangeAspect="1"/>
          </p:cNvPicPr>
          <p:nvPr/>
        </p:nvPicPr>
        <p:blipFill rotWithShape="1">
          <a:blip r:embed="rId4">
            <a:extLst>
              <a:ext uri="{28A0092B-C50C-407E-A947-70E740481C1C}">
                <a14:useLocalDpi xmlns:a14="http://schemas.microsoft.com/office/drawing/2010/main" val="0"/>
              </a:ext>
            </a:extLst>
          </a:blip>
          <a:srcRect l="434" t="9797" r="9492" b="13061"/>
          <a:stretch/>
        </p:blipFill>
        <p:spPr>
          <a:xfrm>
            <a:off x="1041216" y="4245118"/>
            <a:ext cx="3039834" cy="2040728"/>
          </a:xfrm>
          <a:prstGeom prst="rect">
            <a:avLst/>
          </a:prstGeom>
        </p:spPr>
      </p:pic>
      <p:sp>
        <p:nvSpPr>
          <p:cNvPr id="18" name="TextBox 17"/>
          <p:cNvSpPr txBox="1"/>
          <p:nvPr/>
        </p:nvSpPr>
        <p:spPr>
          <a:xfrm>
            <a:off x="8648178" y="4953710"/>
            <a:ext cx="2957673" cy="1323439"/>
          </a:xfrm>
          <a:prstGeom prst="rect">
            <a:avLst/>
          </a:prstGeom>
          <a:solidFill>
            <a:schemeClr val="accent3">
              <a:lumMod val="75000"/>
              <a:alpha val="90000"/>
            </a:schemeClr>
          </a:solidFill>
        </p:spPr>
        <p:txBody>
          <a:bodyPr wrap="square" rtlCol="0">
            <a:spAutoFit/>
          </a:bodyPr>
          <a:lstStyle/>
          <a:p>
            <a:r>
              <a:rPr lang="en-US" sz="2000" b="1" dirty="0">
                <a:solidFill>
                  <a:schemeClr val="bg1"/>
                </a:solidFill>
              </a:rPr>
              <a:t>Air pollution kills 40,000 in UK each year.</a:t>
            </a:r>
          </a:p>
          <a:p>
            <a:r>
              <a:rPr lang="en-US" sz="2000" b="1" dirty="0">
                <a:solidFill>
                  <a:schemeClr val="bg1"/>
                </a:solidFill>
              </a:rPr>
              <a:t>NHS is responsible for 5% of all journeys</a:t>
            </a:r>
          </a:p>
        </p:txBody>
      </p:sp>
      <p:sp>
        <p:nvSpPr>
          <p:cNvPr id="20" name="TextBox 19"/>
          <p:cNvSpPr txBox="1"/>
          <p:nvPr/>
        </p:nvSpPr>
        <p:spPr>
          <a:xfrm>
            <a:off x="1145144" y="4905689"/>
            <a:ext cx="2831977" cy="1323439"/>
          </a:xfrm>
          <a:prstGeom prst="rect">
            <a:avLst/>
          </a:prstGeom>
          <a:solidFill>
            <a:schemeClr val="accent3">
              <a:lumMod val="75000"/>
              <a:alpha val="90000"/>
            </a:schemeClr>
          </a:solidFill>
        </p:spPr>
        <p:txBody>
          <a:bodyPr wrap="square" rtlCol="0">
            <a:spAutoFit/>
          </a:bodyPr>
          <a:lstStyle/>
          <a:p>
            <a:r>
              <a:rPr lang="en-US" sz="2000" b="1" dirty="0">
                <a:solidFill>
                  <a:schemeClr val="bg1"/>
                </a:solidFill>
              </a:rPr>
              <a:t>Supply chain workers paid less than US$1 per day, no health and safety, many are children</a:t>
            </a:r>
          </a:p>
        </p:txBody>
      </p:sp>
    </p:spTree>
    <p:extLst>
      <p:ext uri="{BB962C8B-B14F-4D97-AF65-F5344CB8AC3E}">
        <p14:creationId xmlns:p14="http://schemas.microsoft.com/office/powerpoint/2010/main" val="38519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GB" altLang="en-US" dirty="0">
                <a:latin typeface="Calibri" charset="0"/>
                <a:ea typeface="Calibri" charset="0"/>
                <a:cs typeface="Calibri" charset="0"/>
              </a:rPr>
              <a:t>Your service – operational resource use</a:t>
            </a:r>
          </a:p>
        </p:txBody>
      </p:sp>
      <p:graphicFrame>
        <p:nvGraphicFramePr>
          <p:cNvPr id="11" name="Content Placeholder 10"/>
          <p:cNvGraphicFramePr>
            <a:graphicFrameLocks noGrp="1"/>
          </p:cNvGraphicFramePr>
          <p:nvPr>
            <p:ph idx="1"/>
          </p:nvPr>
        </p:nvGraphicFramePr>
        <p:xfrm>
          <a:off x="838200" y="1507810"/>
          <a:ext cx="10515600" cy="4943477"/>
        </p:xfrm>
        <a:graphic>
          <a:graphicData uri="http://schemas.openxmlformats.org/drawingml/2006/table">
            <a:tbl>
              <a:tblPr firstRow="1">
                <a:tableStyleId>{616DA210-FB5B-4158-B5E0-FEB733F419BA}</a:tableStyleId>
              </a:tblPr>
              <a:tblGrid>
                <a:gridCol w="3394166">
                  <a:extLst>
                    <a:ext uri="{9D8B030D-6E8A-4147-A177-3AD203B41FA5}">
                      <a16:colId xmlns:a16="http://schemas.microsoft.com/office/drawing/2014/main" val="20000"/>
                    </a:ext>
                  </a:extLst>
                </a:gridCol>
                <a:gridCol w="7121434">
                  <a:extLst>
                    <a:ext uri="{9D8B030D-6E8A-4147-A177-3AD203B41FA5}">
                      <a16:colId xmlns:a16="http://schemas.microsoft.com/office/drawing/2014/main" val="20001"/>
                    </a:ext>
                  </a:extLst>
                </a:gridCol>
              </a:tblGrid>
              <a:tr h="706211">
                <a:tc>
                  <a:txBody>
                    <a:bodyPr/>
                    <a:lstStyle>
                      <a:lvl1pPr eaLnBrk="0" hangingPunct="0">
                        <a:spcBef>
                          <a:spcPct val="20000"/>
                        </a:spcBef>
                        <a:spcAft>
                          <a:spcPts val="600"/>
                        </a:spcAft>
                        <a:buFont typeface="Arial" charset="0"/>
                        <a:defRPr sz="2000">
                          <a:solidFill>
                            <a:schemeClr val="tx1"/>
                          </a:solidFill>
                          <a:latin typeface="Verdana" charset="0"/>
                          <a:ea typeface="ＭＳ Ｐゴシック" charset="-128"/>
                        </a:defRPr>
                      </a:lvl1pPr>
                      <a:lvl2pPr marL="37931725" indent="-37474525" eaLnBrk="0" hangingPunct="0">
                        <a:spcBef>
                          <a:spcPct val="20000"/>
                        </a:spcBef>
                        <a:spcAft>
                          <a:spcPts val="600"/>
                        </a:spcAft>
                        <a:buFont typeface="Arial" charset="0"/>
                        <a:defRPr>
                          <a:solidFill>
                            <a:schemeClr val="tx1"/>
                          </a:solidFill>
                          <a:latin typeface="Verdana" charset="0"/>
                          <a:ea typeface="ＭＳ Ｐゴシック" charset="-128"/>
                        </a:defRPr>
                      </a:lvl2pPr>
                      <a:lvl3pPr eaLnBrk="0" hangingPunct="0">
                        <a:spcBef>
                          <a:spcPct val="20000"/>
                        </a:spcBef>
                        <a:spcAft>
                          <a:spcPts val="600"/>
                        </a:spcAft>
                        <a:defRPr sz="1600">
                          <a:solidFill>
                            <a:schemeClr val="tx1"/>
                          </a:solidFill>
                          <a:latin typeface="Verdana" charset="0"/>
                          <a:ea typeface="ＭＳ Ｐゴシック" charset="-128"/>
                        </a:defRPr>
                      </a:lvl3pPr>
                      <a:lvl4pPr eaLnBrk="0" hangingPunct="0">
                        <a:spcBef>
                          <a:spcPct val="20000"/>
                        </a:spcBef>
                        <a:spcAft>
                          <a:spcPts val="600"/>
                        </a:spcAft>
                        <a:defRPr sz="1200">
                          <a:solidFill>
                            <a:schemeClr val="tx1"/>
                          </a:solidFill>
                          <a:latin typeface="Verdana" charset="0"/>
                          <a:ea typeface="ＭＳ Ｐゴシック" charset="-128"/>
                        </a:defRPr>
                      </a:lvl4pPr>
                      <a:lvl5pPr eaLnBrk="0" hangingPunct="0">
                        <a:spcBef>
                          <a:spcPct val="20000"/>
                        </a:spcBef>
                        <a:spcAft>
                          <a:spcPts val="600"/>
                        </a:spcAft>
                        <a:defRPr sz="1200">
                          <a:solidFill>
                            <a:schemeClr val="tx1"/>
                          </a:solidFill>
                          <a:latin typeface="Verdana" charset="0"/>
                          <a:ea typeface="ＭＳ Ｐゴシック" charset="-128"/>
                        </a:defRPr>
                      </a:lvl5pPr>
                      <a:lvl6pPr marL="457200" eaLnBrk="0" fontAlgn="base" hangingPunct="0">
                        <a:spcBef>
                          <a:spcPct val="20000"/>
                        </a:spcBef>
                        <a:spcAft>
                          <a:spcPts val="600"/>
                        </a:spcAft>
                        <a:defRPr sz="1200">
                          <a:solidFill>
                            <a:schemeClr val="tx1"/>
                          </a:solidFill>
                          <a:latin typeface="Verdana" charset="0"/>
                          <a:ea typeface="ＭＳ Ｐゴシック" charset="-128"/>
                        </a:defRPr>
                      </a:lvl6pPr>
                      <a:lvl7pPr marL="914400" eaLnBrk="0" fontAlgn="base" hangingPunct="0">
                        <a:spcBef>
                          <a:spcPct val="20000"/>
                        </a:spcBef>
                        <a:spcAft>
                          <a:spcPts val="600"/>
                        </a:spcAft>
                        <a:defRPr sz="1200">
                          <a:solidFill>
                            <a:schemeClr val="tx1"/>
                          </a:solidFill>
                          <a:latin typeface="Verdana" charset="0"/>
                          <a:ea typeface="ＭＳ Ｐゴシック" charset="-128"/>
                        </a:defRPr>
                      </a:lvl7pPr>
                      <a:lvl8pPr marL="1371600" eaLnBrk="0" fontAlgn="base" hangingPunct="0">
                        <a:spcBef>
                          <a:spcPct val="20000"/>
                        </a:spcBef>
                        <a:spcAft>
                          <a:spcPts val="600"/>
                        </a:spcAft>
                        <a:defRPr sz="1200">
                          <a:solidFill>
                            <a:schemeClr val="tx1"/>
                          </a:solidFill>
                          <a:latin typeface="Verdana" charset="0"/>
                          <a:ea typeface="ＭＳ Ｐゴシック" charset="-128"/>
                        </a:defRPr>
                      </a:lvl8pPr>
                      <a:lvl9pPr marL="1828800" eaLnBrk="0" fontAlgn="base" hangingPunct="0">
                        <a:spcBef>
                          <a:spcPct val="20000"/>
                        </a:spcBef>
                        <a:spcAft>
                          <a:spcPts val="600"/>
                        </a:spcAft>
                        <a:defRPr sz="1200">
                          <a:solidFill>
                            <a:schemeClr val="tx1"/>
                          </a:solidFill>
                          <a:latin typeface="Verdana"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3200" b="0" u="none" strike="noStrike" cap="none" normalizeH="0" baseline="0" dirty="0">
                          <a:ln>
                            <a:noFill/>
                          </a:ln>
                          <a:effectLst/>
                          <a:latin typeface="+mj-lt"/>
                          <a:ea typeface="Calibri" charset="0"/>
                          <a:cs typeface="Calibri" charset="0"/>
                        </a:rPr>
                        <a:t>Resource use</a:t>
                      </a:r>
                      <a:endParaRPr kumimoji="0" lang="en-GB" altLang="en-US" sz="3200" b="0" i="0" u="none" strike="noStrike" cap="none" normalizeH="0" baseline="0" dirty="0">
                        <a:ln>
                          <a:noFill/>
                        </a:ln>
                        <a:solidFill>
                          <a:schemeClr val="bg2">
                            <a:lumMod val="25000"/>
                          </a:schemeClr>
                        </a:solidFill>
                        <a:effectLst/>
                        <a:latin typeface="+mj-lt"/>
                        <a:ea typeface="Calibri" charset="0"/>
                        <a:cs typeface="Calibri" charset="0"/>
                      </a:endParaRPr>
                    </a:p>
                  </a:txBody>
                  <a:tcPr anchor="ctr" horzOverflow="overflow">
                    <a:solidFill>
                      <a:schemeClr val="accent1">
                        <a:lumMod val="20000"/>
                        <a:lumOff val="80000"/>
                      </a:schemeClr>
                    </a:solidFill>
                  </a:tcPr>
                </a:tc>
                <a:tc>
                  <a:txBody>
                    <a:bodyPr/>
                    <a:lstStyle>
                      <a:lvl1pPr eaLnBrk="0" hangingPunct="0">
                        <a:spcBef>
                          <a:spcPct val="20000"/>
                        </a:spcBef>
                        <a:spcAft>
                          <a:spcPts val="600"/>
                        </a:spcAft>
                        <a:buFont typeface="Arial" charset="0"/>
                        <a:defRPr sz="2000">
                          <a:solidFill>
                            <a:schemeClr val="tx1"/>
                          </a:solidFill>
                          <a:latin typeface="Verdana" charset="0"/>
                          <a:ea typeface="ＭＳ Ｐゴシック" charset="-128"/>
                        </a:defRPr>
                      </a:lvl1pPr>
                      <a:lvl2pPr marL="37931725" indent="-37474525" eaLnBrk="0" hangingPunct="0">
                        <a:spcBef>
                          <a:spcPct val="20000"/>
                        </a:spcBef>
                        <a:spcAft>
                          <a:spcPts val="600"/>
                        </a:spcAft>
                        <a:buFont typeface="Arial" charset="0"/>
                        <a:defRPr>
                          <a:solidFill>
                            <a:schemeClr val="tx1"/>
                          </a:solidFill>
                          <a:latin typeface="Verdana" charset="0"/>
                          <a:ea typeface="ＭＳ Ｐゴシック" charset="-128"/>
                        </a:defRPr>
                      </a:lvl2pPr>
                      <a:lvl3pPr eaLnBrk="0" hangingPunct="0">
                        <a:spcBef>
                          <a:spcPct val="20000"/>
                        </a:spcBef>
                        <a:spcAft>
                          <a:spcPts val="600"/>
                        </a:spcAft>
                        <a:defRPr sz="1600">
                          <a:solidFill>
                            <a:schemeClr val="tx1"/>
                          </a:solidFill>
                          <a:latin typeface="Verdana" charset="0"/>
                          <a:ea typeface="ＭＳ Ｐゴシック" charset="-128"/>
                        </a:defRPr>
                      </a:lvl3pPr>
                      <a:lvl4pPr eaLnBrk="0" hangingPunct="0">
                        <a:spcBef>
                          <a:spcPct val="20000"/>
                        </a:spcBef>
                        <a:spcAft>
                          <a:spcPts val="600"/>
                        </a:spcAft>
                        <a:defRPr sz="1200">
                          <a:solidFill>
                            <a:schemeClr val="tx1"/>
                          </a:solidFill>
                          <a:latin typeface="Verdana" charset="0"/>
                          <a:ea typeface="ＭＳ Ｐゴシック" charset="-128"/>
                        </a:defRPr>
                      </a:lvl4pPr>
                      <a:lvl5pPr eaLnBrk="0" hangingPunct="0">
                        <a:spcBef>
                          <a:spcPct val="20000"/>
                        </a:spcBef>
                        <a:spcAft>
                          <a:spcPts val="600"/>
                        </a:spcAft>
                        <a:defRPr sz="1200">
                          <a:solidFill>
                            <a:schemeClr val="tx1"/>
                          </a:solidFill>
                          <a:latin typeface="Verdana" charset="0"/>
                          <a:ea typeface="ＭＳ Ｐゴシック" charset="-128"/>
                        </a:defRPr>
                      </a:lvl5pPr>
                      <a:lvl6pPr marL="457200" eaLnBrk="0" fontAlgn="base" hangingPunct="0">
                        <a:spcBef>
                          <a:spcPct val="20000"/>
                        </a:spcBef>
                        <a:spcAft>
                          <a:spcPts val="600"/>
                        </a:spcAft>
                        <a:defRPr sz="1200">
                          <a:solidFill>
                            <a:schemeClr val="tx1"/>
                          </a:solidFill>
                          <a:latin typeface="Verdana" charset="0"/>
                          <a:ea typeface="ＭＳ Ｐゴシック" charset="-128"/>
                        </a:defRPr>
                      </a:lvl6pPr>
                      <a:lvl7pPr marL="914400" eaLnBrk="0" fontAlgn="base" hangingPunct="0">
                        <a:spcBef>
                          <a:spcPct val="20000"/>
                        </a:spcBef>
                        <a:spcAft>
                          <a:spcPts val="600"/>
                        </a:spcAft>
                        <a:defRPr sz="1200">
                          <a:solidFill>
                            <a:schemeClr val="tx1"/>
                          </a:solidFill>
                          <a:latin typeface="Verdana" charset="0"/>
                          <a:ea typeface="ＭＳ Ｐゴシック" charset="-128"/>
                        </a:defRPr>
                      </a:lvl7pPr>
                      <a:lvl8pPr marL="1371600" eaLnBrk="0" fontAlgn="base" hangingPunct="0">
                        <a:spcBef>
                          <a:spcPct val="20000"/>
                        </a:spcBef>
                        <a:spcAft>
                          <a:spcPts val="600"/>
                        </a:spcAft>
                        <a:defRPr sz="1200">
                          <a:solidFill>
                            <a:schemeClr val="tx1"/>
                          </a:solidFill>
                          <a:latin typeface="Verdana" charset="0"/>
                          <a:ea typeface="ＭＳ Ｐゴシック" charset="-128"/>
                        </a:defRPr>
                      </a:lvl8pPr>
                      <a:lvl9pPr marL="1828800" eaLnBrk="0" fontAlgn="base" hangingPunct="0">
                        <a:spcBef>
                          <a:spcPct val="20000"/>
                        </a:spcBef>
                        <a:spcAft>
                          <a:spcPts val="600"/>
                        </a:spcAft>
                        <a:defRPr sz="1200">
                          <a:solidFill>
                            <a:schemeClr val="tx1"/>
                          </a:solidFill>
                          <a:latin typeface="Verdana"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3200" b="0" u="none" strike="noStrike" cap="none" normalizeH="0" baseline="0" dirty="0">
                          <a:ln>
                            <a:noFill/>
                          </a:ln>
                          <a:effectLst/>
                          <a:latin typeface="+mj-lt"/>
                          <a:ea typeface="Calibri" charset="0"/>
                          <a:cs typeface="Calibri" charset="0"/>
                        </a:rPr>
                        <a:t>Opportunities?</a:t>
                      </a:r>
                      <a:endParaRPr kumimoji="0" lang="en-GB" altLang="en-US" sz="3200" b="0" i="0" u="none" strike="noStrike" cap="none" normalizeH="0" baseline="0" dirty="0">
                        <a:ln>
                          <a:noFill/>
                        </a:ln>
                        <a:solidFill>
                          <a:schemeClr val="bg2">
                            <a:lumMod val="25000"/>
                          </a:schemeClr>
                        </a:solidFill>
                        <a:effectLst/>
                        <a:latin typeface="+mj-lt"/>
                        <a:ea typeface="Calibri" charset="0"/>
                        <a:cs typeface="Calibri" charset="0"/>
                      </a:endParaRPr>
                    </a:p>
                  </a:txBody>
                  <a:tcPr anchor="ctr" horzOverflow="overflow">
                    <a:solidFill>
                      <a:schemeClr val="accent1">
                        <a:lumMod val="20000"/>
                        <a:lumOff val="80000"/>
                      </a:schemeClr>
                    </a:solidFill>
                  </a:tcPr>
                </a:tc>
                <a:extLst>
                  <a:ext uri="{0D108BD9-81ED-4DB2-BD59-A6C34878D82A}">
                    <a16:rowId xmlns:a16="http://schemas.microsoft.com/office/drawing/2014/main" val="10000"/>
                  </a:ext>
                </a:extLst>
              </a:tr>
              <a:tr h="706211">
                <a:tc>
                  <a:txBody>
                    <a:bodyPr/>
                    <a:lstStyle>
                      <a:lvl1pPr eaLnBrk="0" hangingPunct="0">
                        <a:spcBef>
                          <a:spcPct val="20000"/>
                        </a:spcBef>
                        <a:spcAft>
                          <a:spcPts val="600"/>
                        </a:spcAft>
                        <a:buFont typeface="Arial" charset="0"/>
                        <a:defRPr sz="2000">
                          <a:solidFill>
                            <a:schemeClr val="tx1"/>
                          </a:solidFill>
                          <a:latin typeface="Verdana" charset="0"/>
                          <a:ea typeface="ＭＳ Ｐゴシック" charset="-128"/>
                        </a:defRPr>
                      </a:lvl1pPr>
                      <a:lvl2pPr marL="37931725" indent="-37474525" eaLnBrk="0" hangingPunct="0">
                        <a:spcBef>
                          <a:spcPct val="20000"/>
                        </a:spcBef>
                        <a:spcAft>
                          <a:spcPts val="600"/>
                        </a:spcAft>
                        <a:buFont typeface="Arial" charset="0"/>
                        <a:defRPr>
                          <a:solidFill>
                            <a:schemeClr val="tx1"/>
                          </a:solidFill>
                          <a:latin typeface="Verdana" charset="0"/>
                          <a:ea typeface="ＭＳ Ｐゴシック" charset="-128"/>
                        </a:defRPr>
                      </a:lvl2pPr>
                      <a:lvl3pPr eaLnBrk="0" hangingPunct="0">
                        <a:spcBef>
                          <a:spcPct val="20000"/>
                        </a:spcBef>
                        <a:spcAft>
                          <a:spcPts val="600"/>
                        </a:spcAft>
                        <a:defRPr sz="1600">
                          <a:solidFill>
                            <a:schemeClr val="tx1"/>
                          </a:solidFill>
                          <a:latin typeface="Verdana" charset="0"/>
                          <a:ea typeface="ＭＳ Ｐゴシック" charset="-128"/>
                        </a:defRPr>
                      </a:lvl3pPr>
                      <a:lvl4pPr eaLnBrk="0" hangingPunct="0">
                        <a:spcBef>
                          <a:spcPct val="20000"/>
                        </a:spcBef>
                        <a:spcAft>
                          <a:spcPts val="600"/>
                        </a:spcAft>
                        <a:defRPr sz="1200">
                          <a:solidFill>
                            <a:schemeClr val="tx1"/>
                          </a:solidFill>
                          <a:latin typeface="Verdana" charset="0"/>
                          <a:ea typeface="ＭＳ Ｐゴシック" charset="-128"/>
                        </a:defRPr>
                      </a:lvl4pPr>
                      <a:lvl5pPr eaLnBrk="0" hangingPunct="0">
                        <a:spcBef>
                          <a:spcPct val="20000"/>
                        </a:spcBef>
                        <a:spcAft>
                          <a:spcPts val="600"/>
                        </a:spcAft>
                        <a:defRPr sz="1200">
                          <a:solidFill>
                            <a:schemeClr val="tx1"/>
                          </a:solidFill>
                          <a:latin typeface="Verdana" charset="0"/>
                          <a:ea typeface="ＭＳ Ｐゴシック" charset="-128"/>
                        </a:defRPr>
                      </a:lvl5pPr>
                      <a:lvl6pPr marL="457200" eaLnBrk="0" fontAlgn="base" hangingPunct="0">
                        <a:spcBef>
                          <a:spcPct val="20000"/>
                        </a:spcBef>
                        <a:spcAft>
                          <a:spcPts val="600"/>
                        </a:spcAft>
                        <a:defRPr sz="1200">
                          <a:solidFill>
                            <a:schemeClr val="tx1"/>
                          </a:solidFill>
                          <a:latin typeface="Verdana" charset="0"/>
                          <a:ea typeface="ＭＳ Ｐゴシック" charset="-128"/>
                        </a:defRPr>
                      </a:lvl6pPr>
                      <a:lvl7pPr marL="914400" eaLnBrk="0" fontAlgn="base" hangingPunct="0">
                        <a:spcBef>
                          <a:spcPct val="20000"/>
                        </a:spcBef>
                        <a:spcAft>
                          <a:spcPts val="600"/>
                        </a:spcAft>
                        <a:defRPr sz="1200">
                          <a:solidFill>
                            <a:schemeClr val="tx1"/>
                          </a:solidFill>
                          <a:latin typeface="Verdana" charset="0"/>
                          <a:ea typeface="ＭＳ Ｐゴシック" charset="-128"/>
                        </a:defRPr>
                      </a:lvl7pPr>
                      <a:lvl8pPr marL="1371600" eaLnBrk="0" fontAlgn="base" hangingPunct="0">
                        <a:spcBef>
                          <a:spcPct val="20000"/>
                        </a:spcBef>
                        <a:spcAft>
                          <a:spcPts val="600"/>
                        </a:spcAft>
                        <a:defRPr sz="1200">
                          <a:solidFill>
                            <a:schemeClr val="tx1"/>
                          </a:solidFill>
                          <a:latin typeface="Verdana" charset="0"/>
                          <a:ea typeface="ＭＳ Ｐゴシック" charset="-128"/>
                        </a:defRPr>
                      </a:lvl8pPr>
                      <a:lvl9pPr marL="1828800" eaLnBrk="0" fontAlgn="base" hangingPunct="0">
                        <a:spcBef>
                          <a:spcPct val="20000"/>
                        </a:spcBef>
                        <a:spcAft>
                          <a:spcPts val="600"/>
                        </a:spcAft>
                        <a:defRPr sz="1200">
                          <a:solidFill>
                            <a:schemeClr val="tx1"/>
                          </a:solidFill>
                          <a:latin typeface="Verdana"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2800" u="none" strike="noStrike" cap="none" normalizeH="0" baseline="0" dirty="0">
                          <a:ln>
                            <a:noFill/>
                          </a:ln>
                          <a:effectLst/>
                          <a:latin typeface="Calibri" charset="0"/>
                          <a:ea typeface="Calibri" charset="0"/>
                          <a:cs typeface="Calibri" charset="0"/>
                        </a:rPr>
                        <a:t>Energy</a:t>
                      </a:r>
                      <a:endParaRPr kumimoji="0" lang="en-GB" altLang="en-US" sz="2800" b="0" i="0" u="none" strike="noStrike" cap="none" normalizeH="0" baseline="0" dirty="0">
                        <a:ln>
                          <a:noFill/>
                        </a:ln>
                        <a:solidFill>
                          <a:schemeClr val="bg2">
                            <a:lumMod val="25000"/>
                          </a:schemeClr>
                        </a:solidFill>
                        <a:effectLst/>
                        <a:latin typeface="Calibri" charset="0"/>
                        <a:ea typeface="Calibri" charset="0"/>
                        <a:cs typeface="Calibri" charset="0"/>
                      </a:endParaRPr>
                    </a:p>
                  </a:txBody>
                  <a:tcPr anchor="ctr" horzOverflow="overflow"/>
                </a:tc>
                <a:tc>
                  <a:txBody>
                    <a:bodyPr/>
                    <a:lstStyle>
                      <a:lvl1pPr eaLnBrk="0" hangingPunct="0">
                        <a:spcBef>
                          <a:spcPct val="20000"/>
                        </a:spcBef>
                        <a:spcAft>
                          <a:spcPts val="600"/>
                        </a:spcAft>
                        <a:buFont typeface="Arial" charset="0"/>
                        <a:defRPr sz="2000">
                          <a:solidFill>
                            <a:schemeClr val="tx1"/>
                          </a:solidFill>
                          <a:latin typeface="Verdana" charset="0"/>
                          <a:ea typeface="ＭＳ Ｐゴシック" charset="-128"/>
                        </a:defRPr>
                      </a:lvl1pPr>
                      <a:lvl2pPr marL="37931725" indent="-37474525" eaLnBrk="0" hangingPunct="0">
                        <a:spcBef>
                          <a:spcPct val="20000"/>
                        </a:spcBef>
                        <a:spcAft>
                          <a:spcPts val="600"/>
                        </a:spcAft>
                        <a:buFont typeface="Arial" charset="0"/>
                        <a:defRPr>
                          <a:solidFill>
                            <a:schemeClr val="tx1"/>
                          </a:solidFill>
                          <a:latin typeface="Verdana" charset="0"/>
                          <a:ea typeface="ＭＳ Ｐゴシック" charset="-128"/>
                        </a:defRPr>
                      </a:lvl2pPr>
                      <a:lvl3pPr eaLnBrk="0" hangingPunct="0">
                        <a:spcBef>
                          <a:spcPct val="20000"/>
                        </a:spcBef>
                        <a:spcAft>
                          <a:spcPts val="600"/>
                        </a:spcAft>
                        <a:defRPr sz="1600">
                          <a:solidFill>
                            <a:schemeClr val="tx1"/>
                          </a:solidFill>
                          <a:latin typeface="Verdana" charset="0"/>
                          <a:ea typeface="ＭＳ Ｐゴシック" charset="-128"/>
                        </a:defRPr>
                      </a:lvl3pPr>
                      <a:lvl4pPr eaLnBrk="0" hangingPunct="0">
                        <a:spcBef>
                          <a:spcPct val="20000"/>
                        </a:spcBef>
                        <a:spcAft>
                          <a:spcPts val="600"/>
                        </a:spcAft>
                        <a:defRPr sz="1200">
                          <a:solidFill>
                            <a:schemeClr val="tx1"/>
                          </a:solidFill>
                          <a:latin typeface="Verdana" charset="0"/>
                          <a:ea typeface="ＭＳ Ｐゴシック" charset="-128"/>
                        </a:defRPr>
                      </a:lvl4pPr>
                      <a:lvl5pPr eaLnBrk="0" hangingPunct="0">
                        <a:spcBef>
                          <a:spcPct val="20000"/>
                        </a:spcBef>
                        <a:spcAft>
                          <a:spcPts val="600"/>
                        </a:spcAft>
                        <a:defRPr sz="1200">
                          <a:solidFill>
                            <a:schemeClr val="tx1"/>
                          </a:solidFill>
                          <a:latin typeface="Verdana" charset="0"/>
                          <a:ea typeface="ＭＳ Ｐゴシック" charset="-128"/>
                        </a:defRPr>
                      </a:lvl5pPr>
                      <a:lvl6pPr marL="457200" eaLnBrk="0" fontAlgn="base" hangingPunct="0">
                        <a:spcBef>
                          <a:spcPct val="20000"/>
                        </a:spcBef>
                        <a:spcAft>
                          <a:spcPts val="600"/>
                        </a:spcAft>
                        <a:defRPr sz="1200">
                          <a:solidFill>
                            <a:schemeClr val="tx1"/>
                          </a:solidFill>
                          <a:latin typeface="Verdana" charset="0"/>
                          <a:ea typeface="ＭＳ Ｐゴシック" charset="-128"/>
                        </a:defRPr>
                      </a:lvl6pPr>
                      <a:lvl7pPr marL="914400" eaLnBrk="0" fontAlgn="base" hangingPunct="0">
                        <a:spcBef>
                          <a:spcPct val="20000"/>
                        </a:spcBef>
                        <a:spcAft>
                          <a:spcPts val="600"/>
                        </a:spcAft>
                        <a:defRPr sz="1200">
                          <a:solidFill>
                            <a:schemeClr val="tx1"/>
                          </a:solidFill>
                          <a:latin typeface="Verdana" charset="0"/>
                          <a:ea typeface="ＭＳ Ｐゴシック" charset="-128"/>
                        </a:defRPr>
                      </a:lvl7pPr>
                      <a:lvl8pPr marL="1371600" eaLnBrk="0" fontAlgn="base" hangingPunct="0">
                        <a:spcBef>
                          <a:spcPct val="20000"/>
                        </a:spcBef>
                        <a:spcAft>
                          <a:spcPts val="600"/>
                        </a:spcAft>
                        <a:defRPr sz="1200">
                          <a:solidFill>
                            <a:schemeClr val="tx1"/>
                          </a:solidFill>
                          <a:latin typeface="Verdana" charset="0"/>
                          <a:ea typeface="ＭＳ Ｐゴシック" charset="-128"/>
                        </a:defRPr>
                      </a:lvl8pPr>
                      <a:lvl9pPr marL="1828800" eaLnBrk="0" fontAlgn="base" hangingPunct="0">
                        <a:spcBef>
                          <a:spcPct val="20000"/>
                        </a:spcBef>
                        <a:spcAft>
                          <a:spcPts val="600"/>
                        </a:spcAft>
                        <a:defRPr sz="1200">
                          <a:solidFill>
                            <a:schemeClr val="tx1"/>
                          </a:solidFill>
                          <a:latin typeface="Verdana"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bg2">
                            <a:lumMod val="25000"/>
                          </a:schemeClr>
                        </a:solidFill>
                        <a:effectLst/>
                        <a:latin typeface="Calibri" charset="0"/>
                        <a:ea typeface="Calibri" charset="0"/>
                        <a:cs typeface="Calibri" charset="0"/>
                      </a:endParaRPr>
                    </a:p>
                  </a:txBody>
                  <a:tcPr anchor="ctr" horzOverflow="overflow"/>
                </a:tc>
                <a:extLst>
                  <a:ext uri="{0D108BD9-81ED-4DB2-BD59-A6C34878D82A}">
                    <a16:rowId xmlns:a16="http://schemas.microsoft.com/office/drawing/2014/main" val="10001"/>
                  </a:ext>
                </a:extLst>
              </a:tr>
              <a:tr h="706211">
                <a:tc>
                  <a:txBody>
                    <a:bodyPr/>
                    <a:lstStyle>
                      <a:lvl1pPr eaLnBrk="0" hangingPunct="0">
                        <a:spcBef>
                          <a:spcPct val="20000"/>
                        </a:spcBef>
                        <a:spcAft>
                          <a:spcPts val="600"/>
                        </a:spcAft>
                        <a:buFont typeface="Arial" charset="0"/>
                        <a:defRPr sz="2000">
                          <a:solidFill>
                            <a:schemeClr val="tx1"/>
                          </a:solidFill>
                          <a:latin typeface="Verdana" charset="0"/>
                          <a:ea typeface="ＭＳ Ｐゴシック" charset="-128"/>
                        </a:defRPr>
                      </a:lvl1pPr>
                      <a:lvl2pPr marL="37931725" indent="-37474525" eaLnBrk="0" hangingPunct="0">
                        <a:spcBef>
                          <a:spcPct val="20000"/>
                        </a:spcBef>
                        <a:spcAft>
                          <a:spcPts val="600"/>
                        </a:spcAft>
                        <a:buFont typeface="Arial" charset="0"/>
                        <a:defRPr>
                          <a:solidFill>
                            <a:schemeClr val="tx1"/>
                          </a:solidFill>
                          <a:latin typeface="Verdana" charset="0"/>
                          <a:ea typeface="ＭＳ Ｐゴシック" charset="-128"/>
                        </a:defRPr>
                      </a:lvl2pPr>
                      <a:lvl3pPr eaLnBrk="0" hangingPunct="0">
                        <a:spcBef>
                          <a:spcPct val="20000"/>
                        </a:spcBef>
                        <a:spcAft>
                          <a:spcPts val="600"/>
                        </a:spcAft>
                        <a:defRPr sz="1600">
                          <a:solidFill>
                            <a:schemeClr val="tx1"/>
                          </a:solidFill>
                          <a:latin typeface="Verdana" charset="0"/>
                          <a:ea typeface="ＭＳ Ｐゴシック" charset="-128"/>
                        </a:defRPr>
                      </a:lvl3pPr>
                      <a:lvl4pPr eaLnBrk="0" hangingPunct="0">
                        <a:spcBef>
                          <a:spcPct val="20000"/>
                        </a:spcBef>
                        <a:spcAft>
                          <a:spcPts val="600"/>
                        </a:spcAft>
                        <a:defRPr sz="1200">
                          <a:solidFill>
                            <a:schemeClr val="tx1"/>
                          </a:solidFill>
                          <a:latin typeface="Verdana" charset="0"/>
                          <a:ea typeface="ＭＳ Ｐゴシック" charset="-128"/>
                        </a:defRPr>
                      </a:lvl4pPr>
                      <a:lvl5pPr eaLnBrk="0" hangingPunct="0">
                        <a:spcBef>
                          <a:spcPct val="20000"/>
                        </a:spcBef>
                        <a:spcAft>
                          <a:spcPts val="600"/>
                        </a:spcAft>
                        <a:defRPr sz="1200">
                          <a:solidFill>
                            <a:schemeClr val="tx1"/>
                          </a:solidFill>
                          <a:latin typeface="Verdana" charset="0"/>
                          <a:ea typeface="ＭＳ Ｐゴシック" charset="-128"/>
                        </a:defRPr>
                      </a:lvl5pPr>
                      <a:lvl6pPr marL="457200" eaLnBrk="0" fontAlgn="base" hangingPunct="0">
                        <a:spcBef>
                          <a:spcPct val="20000"/>
                        </a:spcBef>
                        <a:spcAft>
                          <a:spcPts val="600"/>
                        </a:spcAft>
                        <a:defRPr sz="1200">
                          <a:solidFill>
                            <a:schemeClr val="tx1"/>
                          </a:solidFill>
                          <a:latin typeface="Verdana" charset="0"/>
                          <a:ea typeface="ＭＳ Ｐゴシック" charset="-128"/>
                        </a:defRPr>
                      </a:lvl6pPr>
                      <a:lvl7pPr marL="914400" eaLnBrk="0" fontAlgn="base" hangingPunct="0">
                        <a:spcBef>
                          <a:spcPct val="20000"/>
                        </a:spcBef>
                        <a:spcAft>
                          <a:spcPts val="600"/>
                        </a:spcAft>
                        <a:defRPr sz="1200">
                          <a:solidFill>
                            <a:schemeClr val="tx1"/>
                          </a:solidFill>
                          <a:latin typeface="Verdana" charset="0"/>
                          <a:ea typeface="ＭＳ Ｐゴシック" charset="-128"/>
                        </a:defRPr>
                      </a:lvl7pPr>
                      <a:lvl8pPr marL="1371600" eaLnBrk="0" fontAlgn="base" hangingPunct="0">
                        <a:spcBef>
                          <a:spcPct val="20000"/>
                        </a:spcBef>
                        <a:spcAft>
                          <a:spcPts val="600"/>
                        </a:spcAft>
                        <a:defRPr sz="1200">
                          <a:solidFill>
                            <a:schemeClr val="tx1"/>
                          </a:solidFill>
                          <a:latin typeface="Verdana" charset="0"/>
                          <a:ea typeface="ＭＳ Ｐゴシック" charset="-128"/>
                        </a:defRPr>
                      </a:lvl8pPr>
                      <a:lvl9pPr marL="1828800" eaLnBrk="0" fontAlgn="base" hangingPunct="0">
                        <a:spcBef>
                          <a:spcPct val="20000"/>
                        </a:spcBef>
                        <a:spcAft>
                          <a:spcPts val="600"/>
                        </a:spcAft>
                        <a:defRPr sz="1200">
                          <a:solidFill>
                            <a:schemeClr val="tx1"/>
                          </a:solidFill>
                          <a:latin typeface="Verdana"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2800" u="none" strike="noStrike" cap="none" normalizeH="0" baseline="0" dirty="0">
                          <a:ln>
                            <a:noFill/>
                          </a:ln>
                          <a:effectLst/>
                          <a:latin typeface="Calibri" charset="0"/>
                          <a:ea typeface="Calibri" charset="0"/>
                          <a:cs typeface="Calibri" charset="0"/>
                        </a:rPr>
                        <a:t>Travel (staff, patients)</a:t>
                      </a:r>
                      <a:endParaRPr kumimoji="0" lang="en-GB" altLang="en-US" sz="2800" b="0" i="0" u="none" strike="noStrike" cap="none" normalizeH="0" baseline="0" dirty="0">
                        <a:ln>
                          <a:noFill/>
                        </a:ln>
                        <a:solidFill>
                          <a:schemeClr val="bg2">
                            <a:lumMod val="25000"/>
                          </a:schemeClr>
                        </a:solidFill>
                        <a:effectLst/>
                        <a:latin typeface="Calibri" charset="0"/>
                        <a:ea typeface="Calibri" charset="0"/>
                        <a:cs typeface="Calibri" charset="0"/>
                      </a:endParaRPr>
                    </a:p>
                  </a:txBody>
                  <a:tcPr anchor="ctr" horzOverflow="overflow"/>
                </a:tc>
                <a:tc>
                  <a:txBody>
                    <a:bodyPr/>
                    <a:lstStyle>
                      <a:lvl1pPr eaLnBrk="0" hangingPunct="0">
                        <a:spcBef>
                          <a:spcPct val="20000"/>
                        </a:spcBef>
                        <a:spcAft>
                          <a:spcPts val="600"/>
                        </a:spcAft>
                        <a:buFont typeface="Arial" charset="0"/>
                        <a:defRPr sz="2000">
                          <a:solidFill>
                            <a:schemeClr val="tx1"/>
                          </a:solidFill>
                          <a:latin typeface="Verdana" charset="0"/>
                          <a:ea typeface="ＭＳ Ｐゴシック" charset="-128"/>
                        </a:defRPr>
                      </a:lvl1pPr>
                      <a:lvl2pPr marL="37931725" indent="-37474525" eaLnBrk="0" hangingPunct="0">
                        <a:spcBef>
                          <a:spcPct val="20000"/>
                        </a:spcBef>
                        <a:spcAft>
                          <a:spcPts val="600"/>
                        </a:spcAft>
                        <a:buFont typeface="Arial" charset="0"/>
                        <a:defRPr>
                          <a:solidFill>
                            <a:schemeClr val="tx1"/>
                          </a:solidFill>
                          <a:latin typeface="Verdana" charset="0"/>
                          <a:ea typeface="ＭＳ Ｐゴシック" charset="-128"/>
                        </a:defRPr>
                      </a:lvl2pPr>
                      <a:lvl3pPr eaLnBrk="0" hangingPunct="0">
                        <a:spcBef>
                          <a:spcPct val="20000"/>
                        </a:spcBef>
                        <a:spcAft>
                          <a:spcPts val="600"/>
                        </a:spcAft>
                        <a:defRPr sz="1600">
                          <a:solidFill>
                            <a:schemeClr val="tx1"/>
                          </a:solidFill>
                          <a:latin typeface="Verdana" charset="0"/>
                          <a:ea typeface="ＭＳ Ｐゴシック" charset="-128"/>
                        </a:defRPr>
                      </a:lvl3pPr>
                      <a:lvl4pPr eaLnBrk="0" hangingPunct="0">
                        <a:spcBef>
                          <a:spcPct val="20000"/>
                        </a:spcBef>
                        <a:spcAft>
                          <a:spcPts val="600"/>
                        </a:spcAft>
                        <a:defRPr sz="1200">
                          <a:solidFill>
                            <a:schemeClr val="tx1"/>
                          </a:solidFill>
                          <a:latin typeface="Verdana" charset="0"/>
                          <a:ea typeface="ＭＳ Ｐゴシック" charset="-128"/>
                        </a:defRPr>
                      </a:lvl4pPr>
                      <a:lvl5pPr eaLnBrk="0" hangingPunct="0">
                        <a:spcBef>
                          <a:spcPct val="20000"/>
                        </a:spcBef>
                        <a:spcAft>
                          <a:spcPts val="600"/>
                        </a:spcAft>
                        <a:defRPr sz="1200">
                          <a:solidFill>
                            <a:schemeClr val="tx1"/>
                          </a:solidFill>
                          <a:latin typeface="Verdana" charset="0"/>
                          <a:ea typeface="ＭＳ Ｐゴシック" charset="-128"/>
                        </a:defRPr>
                      </a:lvl5pPr>
                      <a:lvl6pPr marL="457200" eaLnBrk="0" fontAlgn="base" hangingPunct="0">
                        <a:spcBef>
                          <a:spcPct val="20000"/>
                        </a:spcBef>
                        <a:spcAft>
                          <a:spcPts val="600"/>
                        </a:spcAft>
                        <a:defRPr sz="1200">
                          <a:solidFill>
                            <a:schemeClr val="tx1"/>
                          </a:solidFill>
                          <a:latin typeface="Verdana" charset="0"/>
                          <a:ea typeface="ＭＳ Ｐゴシック" charset="-128"/>
                        </a:defRPr>
                      </a:lvl6pPr>
                      <a:lvl7pPr marL="914400" eaLnBrk="0" fontAlgn="base" hangingPunct="0">
                        <a:spcBef>
                          <a:spcPct val="20000"/>
                        </a:spcBef>
                        <a:spcAft>
                          <a:spcPts val="600"/>
                        </a:spcAft>
                        <a:defRPr sz="1200">
                          <a:solidFill>
                            <a:schemeClr val="tx1"/>
                          </a:solidFill>
                          <a:latin typeface="Verdana" charset="0"/>
                          <a:ea typeface="ＭＳ Ｐゴシック" charset="-128"/>
                        </a:defRPr>
                      </a:lvl7pPr>
                      <a:lvl8pPr marL="1371600" eaLnBrk="0" fontAlgn="base" hangingPunct="0">
                        <a:spcBef>
                          <a:spcPct val="20000"/>
                        </a:spcBef>
                        <a:spcAft>
                          <a:spcPts val="600"/>
                        </a:spcAft>
                        <a:defRPr sz="1200">
                          <a:solidFill>
                            <a:schemeClr val="tx1"/>
                          </a:solidFill>
                          <a:latin typeface="Verdana" charset="0"/>
                          <a:ea typeface="ＭＳ Ｐゴシック" charset="-128"/>
                        </a:defRPr>
                      </a:lvl8pPr>
                      <a:lvl9pPr marL="1828800" eaLnBrk="0" fontAlgn="base" hangingPunct="0">
                        <a:spcBef>
                          <a:spcPct val="20000"/>
                        </a:spcBef>
                        <a:spcAft>
                          <a:spcPts val="600"/>
                        </a:spcAft>
                        <a:defRPr sz="1200">
                          <a:solidFill>
                            <a:schemeClr val="tx1"/>
                          </a:solidFill>
                          <a:latin typeface="Verdana"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bg2">
                            <a:lumMod val="25000"/>
                          </a:schemeClr>
                        </a:solidFill>
                        <a:effectLst/>
                        <a:latin typeface="Calibri" charset="0"/>
                        <a:ea typeface="Calibri" charset="0"/>
                        <a:cs typeface="Calibri" charset="0"/>
                      </a:endParaRPr>
                    </a:p>
                  </a:txBody>
                  <a:tcPr anchor="ctr" horzOverflow="overflow"/>
                </a:tc>
                <a:extLst>
                  <a:ext uri="{0D108BD9-81ED-4DB2-BD59-A6C34878D82A}">
                    <a16:rowId xmlns:a16="http://schemas.microsoft.com/office/drawing/2014/main" val="10002"/>
                  </a:ext>
                </a:extLst>
              </a:tr>
              <a:tr h="706211">
                <a:tc>
                  <a:txBody>
                    <a:bodyPr/>
                    <a:lstStyle>
                      <a:lvl1pPr eaLnBrk="0" hangingPunct="0">
                        <a:spcBef>
                          <a:spcPct val="20000"/>
                        </a:spcBef>
                        <a:spcAft>
                          <a:spcPts val="600"/>
                        </a:spcAft>
                        <a:buFont typeface="Arial" charset="0"/>
                        <a:defRPr sz="2000">
                          <a:solidFill>
                            <a:schemeClr val="tx1"/>
                          </a:solidFill>
                          <a:latin typeface="Verdana" charset="0"/>
                          <a:ea typeface="ＭＳ Ｐゴシック" charset="-128"/>
                        </a:defRPr>
                      </a:lvl1pPr>
                      <a:lvl2pPr marL="37931725" indent="-37474525" eaLnBrk="0" hangingPunct="0">
                        <a:spcBef>
                          <a:spcPct val="20000"/>
                        </a:spcBef>
                        <a:spcAft>
                          <a:spcPts val="600"/>
                        </a:spcAft>
                        <a:buFont typeface="Arial" charset="0"/>
                        <a:defRPr>
                          <a:solidFill>
                            <a:schemeClr val="tx1"/>
                          </a:solidFill>
                          <a:latin typeface="Verdana" charset="0"/>
                          <a:ea typeface="ＭＳ Ｐゴシック" charset="-128"/>
                        </a:defRPr>
                      </a:lvl2pPr>
                      <a:lvl3pPr eaLnBrk="0" hangingPunct="0">
                        <a:spcBef>
                          <a:spcPct val="20000"/>
                        </a:spcBef>
                        <a:spcAft>
                          <a:spcPts val="600"/>
                        </a:spcAft>
                        <a:defRPr sz="1600">
                          <a:solidFill>
                            <a:schemeClr val="tx1"/>
                          </a:solidFill>
                          <a:latin typeface="Verdana" charset="0"/>
                          <a:ea typeface="ＭＳ Ｐゴシック" charset="-128"/>
                        </a:defRPr>
                      </a:lvl3pPr>
                      <a:lvl4pPr eaLnBrk="0" hangingPunct="0">
                        <a:spcBef>
                          <a:spcPct val="20000"/>
                        </a:spcBef>
                        <a:spcAft>
                          <a:spcPts val="600"/>
                        </a:spcAft>
                        <a:defRPr sz="1200">
                          <a:solidFill>
                            <a:schemeClr val="tx1"/>
                          </a:solidFill>
                          <a:latin typeface="Verdana" charset="0"/>
                          <a:ea typeface="ＭＳ Ｐゴシック" charset="-128"/>
                        </a:defRPr>
                      </a:lvl4pPr>
                      <a:lvl5pPr eaLnBrk="0" hangingPunct="0">
                        <a:spcBef>
                          <a:spcPct val="20000"/>
                        </a:spcBef>
                        <a:spcAft>
                          <a:spcPts val="600"/>
                        </a:spcAft>
                        <a:defRPr sz="1200">
                          <a:solidFill>
                            <a:schemeClr val="tx1"/>
                          </a:solidFill>
                          <a:latin typeface="Verdana" charset="0"/>
                          <a:ea typeface="ＭＳ Ｐゴシック" charset="-128"/>
                        </a:defRPr>
                      </a:lvl5pPr>
                      <a:lvl6pPr marL="457200" eaLnBrk="0" fontAlgn="base" hangingPunct="0">
                        <a:spcBef>
                          <a:spcPct val="20000"/>
                        </a:spcBef>
                        <a:spcAft>
                          <a:spcPts val="600"/>
                        </a:spcAft>
                        <a:defRPr sz="1200">
                          <a:solidFill>
                            <a:schemeClr val="tx1"/>
                          </a:solidFill>
                          <a:latin typeface="Verdana" charset="0"/>
                          <a:ea typeface="ＭＳ Ｐゴシック" charset="-128"/>
                        </a:defRPr>
                      </a:lvl6pPr>
                      <a:lvl7pPr marL="914400" eaLnBrk="0" fontAlgn="base" hangingPunct="0">
                        <a:spcBef>
                          <a:spcPct val="20000"/>
                        </a:spcBef>
                        <a:spcAft>
                          <a:spcPts val="600"/>
                        </a:spcAft>
                        <a:defRPr sz="1200">
                          <a:solidFill>
                            <a:schemeClr val="tx1"/>
                          </a:solidFill>
                          <a:latin typeface="Verdana" charset="0"/>
                          <a:ea typeface="ＭＳ Ｐゴシック" charset="-128"/>
                        </a:defRPr>
                      </a:lvl7pPr>
                      <a:lvl8pPr marL="1371600" eaLnBrk="0" fontAlgn="base" hangingPunct="0">
                        <a:spcBef>
                          <a:spcPct val="20000"/>
                        </a:spcBef>
                        <a:spcAft>
                          <a:spcPts val="600"/>
                        </a:spcAft>
                        <a:defRPr sz="1200">
                          <a:solidFill>
                            <a:schemeClr val="tx1"/>
                          </a:solidFill>
                          <a:latin typeface="Verdana" charset="0"/>
                          <a:ea typeface="ＭＳ Ｐゴシック" charset="-128"/>
                        </a:defRPr>
                      </a:lvl8pPr>
                      <a:lvl9pPr marL="1828800" eaLnBrk="0" fontAlgn="base" hangingPunct="0">
                        <a:spcBef>
                          <a:spcPct val="20000"/>
                        </a:spcBef>
                        <a:spcAft>
                          <a:spcPts val="600"/>
                        </a:spcAft>
                        <a:defRPr sz="1200">
                          <a:solidFill>
                            <a:schemeClr val="tx1"/>
                          </a:solidFill>
                          <a:latin typeface="Verdana"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2800" u="none" strike="noStrike" cap="none" normalizeH="0" baseline="0" dirty="0">
                          <a:ln>
                            <a:noFill/>
                          </a:ln>
                          <a:effectLst/>
                          <a:latin typeface="Calibri" charset="0"/>
                          <a:ea typeface="Calibri" charset="0"/>
                          <a:cs typeface="Calibri" charset="0"/>
                        </a:rPr>
                        <a:t>Medical supplies</a:t>
                      </a:r>
                      <a:endParaRPr kumimoji="0" lang="en-GB" altLang="en-US" sz="2800" b="0" i="0" u="none" strike="noStrike" cap="none" normalizeH="0" baseline="0" dirty="0">
                        <a:ln>
                          <a:noFill/>
                        </a:ln>
                        <a:solidFill>
                          <a:schemeClr val="bg2">
                            <a:lumMod val="25000"/>
                          </a:schemeClr>
                        </a:solidFill>
                        <a:effectLst/>
                        <a:latin typeface="Calibri" charset="0"/>
                        <a:ea typeface="Calibri" charset="0"/>
                        <a:cs typeface="Calibri" charset="0"/>
                      </a:endParaRPr>
                    </a:p>
                  </a:txBody>
                  <a:tcPr anchor="ctr" horzOverflow="overflow"/>
                </a:tc>
                <a:tc>
                  <a:txBody>
                    <a:bodyPr/>
                    <a:lstStyle>
                      <a:lvl1pPr eaLnBrk="0" hangingPunct="0">
                        <a:spcBef>
                          <a:spcPct val="20000"/>
                        </a:spcBef>
                        <a:spcAft>
                          <a:spcPts val="600"/>
                        </a:spcAft>
                        <a:buFont typeface="Arial" charset="0"/>
                        <a:defRPr sz="2000">
                          <a:solidFill>
                            <a:schemeClr val="tx1"/>
                          </a:solidFill>
                          <a:latin typeface="Verdana" charset="0"/>
                          <a:ea typeface="ＭＳ Ｐゴシック" charset="-128"/>
                        </a:defRPr>
                      </a:lvl1pPr>
                      <a:lvl2pPr marL="37931725" indent="-37474525" eaLnBrk="0" hangingPunct="0">
                        <a:spcBef>
                          <a:spcPct val="20000"/>
                        </a:spcBef>
                        <a:spcAft>
                          <a:spcPts val="600"/>
                        </a:spcAft>
                        <a:buFont typeface="Arial" charset="0"/>
                        <a:defRPr>
                          <a:solidFill>
                            <a:schemeClr val="tx1"/>
                          </a:solidFill>
                          <a:latin typeface="Verdana" charset="0"/>
                          <a:ea typeface="ＭＳ Ｐゴシック" charset="-128"/>
                        </a:defRPr>
                      </a:lvl2pPr>
                      <a:lvl3pPr eaLnBrk="0" hangingPunct="0">
                        <a:spcBef>
                          <a:spcPct val="20000"/>
                        </a:spcBef>
                        <a:spcAft>
                          <a:spcPts val="600"/>
                        </a:spcAft>
                        <a:defRPr sz="1600">
                          <a:solidFill>
                            <a:schemeClr val="tx1"/>
                          </a:solidFill>
                          <a:latin typeface="Verdana" charset="0"/>
                          <a:ea typeface="ＭＳ Ｐゴシック" charset="-128"/>
                        </a:defRPr>
                      </a:lvl3pPr>
                      <a:lvl4pPr eaLnBrk="0" hangingPunct="0">
                        <a:spcBef>
                          <a:spcPct val="20000"/>
                        </a:spcBef>
                        <a:spcAft>
                          <a:spcPts val="600"/>
                        </a:spcAft>
                        <a:defRPr sz="1200">
                          <a:solidFill>
                            <a:schemeClr val="tx1"/>
                          </a:solidFill>
                          <a:latin typeface="Verdana" charset="0"/>
                          <a:ea typeface="ＭＳ Ｐゴシック" charset="-128"/>
                        </a:defRPr>
                      </a:lvl4pPr>
                      <a:lvl5pPr eaLnBrk="0" hangingPunct="0">
                        <a:spcBef>
                          <a:spcPct val="20000"/>
                        </a:spcBef>
                        <a:spcAft>
                          <a:spcPts val="600"/>
                        </a:spcAft>
                        <a:defRPr sz="1200">
                          <a:solidFill>
                            <a:schemeClr val="tx1"/>
                          </a:solidFill>
                          <a:latin typeface="Verdana" charset="0"/>
                          <a:ea typeface="ＭＳ Ｐゴシック" charset="-128"/>
                        </a:defRPr>
                      </a:lvl5pPr>
                      <a:lvl6pPr marL="457200" eaLnBrk="0" fontAlgn="base" hangingPunct="0">
                        <a:spcBef>
                          <a:spcPct val="20000"/>
                        </a:spcBef>
                        <a:spcAft>
                          <a:spcPts val="600"/>
                        </a:spcAft>
                        <a:defRPr sz="1200">
                          <a:solidFill>
                            <a:schemeClr val="tx1"/>
                          </a:solidFill>
                          <a:latin typeface="Verdana" charset="0"/>
                          <a:ea typeface="ＭＳ Ｐゴシック" charset="-128"/>
                        </a:defRPr>
                      </a:lvl6pPr>
                      <a:lvl7pPr marL="914400" eaLnBrk="0" fontAlgn="base" hangingPunct="0">
                        <a:spcBef>
                          <a:spcPct val="20000"/>
                        </a:spcBef>
                        <a:spcAft>
                          <a:spcPts val="600"/>
                        </a:spcAft>
                        <a:defRPr sz="1200">
                          <a:solidFill>
                            <a:schemeClr val="tx1"/>
                          </a:solidFill>
                          <a:latin typeface="Verdana" charset="0"/>
                          <a:ea typeface="ＭＳ Ｐゴシック" charset="-128"/>
                        </a:defRPr>
                      </a:lvl7pPr>
                      <a:lvl8pPr marL="1371600" eaLnBrk="0" fontAlgn="base" hangingPunct="0">
                        <a:spcBef>
                          <a:spcPct val="20000"/>
                        </a:spcBef>
                        <a:spcAft>
                          <a:spcPts val="600"/>
                        </a:spcAft>
                        <a:defRPr sz="1200">
                          <a:solidFill>
                            <a:schemeClr val="tx1"/>
                          </a:solidFill>
                          <a:latin typeface="Verdana" charset="0"/>
                          <a:ea typeface="ＭＳ Ｐゴシック" charset="-128"/>
                        </a:defRPr>
                      </a:lvl8pPr>
                      <a:lvl9pPr marL="1828800" eaLnBrk="0" fontAlgn="base" hangingPunct="0">
                        <a:spcBef>
                          <a:spcPct val="20000"/>
                        </a:spcBef>
                        <a:spcAft>
                          <a:spcPts val="600"/>
                        </a:spcAft>
                        <a:defRPr sz="1200">
                          <a:solidFill>
                            <a:schemeClr val="tx1"/>
                          </a:solidFill>
                          <a:latin typeface="Verdana"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bg2">
                            <a:lumMod val="25000"/>
                          </a:schemeClr>
                        </a:solidFill>
                        <a:effectLst/>
                        <a:latin typeface="Calibri" charset="0"/>
                        <a:ea typeface="Calibri" charset="0"/>
                        <a:cs typeface="Calibri" charset="0"/>
                      </a:endParaRPr>
                    </a:p>
                  </a:txBody>
                  <a:tcPr anchor="ctr" horzOverflow="overflow"/>
                </a:tc>
                <a:extLst>
                  <a:ext uri="{0D108BD9-81ED-4DB2-BD59-A6C34878D82A}">
                    <a16:rowId xmlns:a16="http://schemas.microsoft.com/office/drawing/2014/main" val="10003"/>
                  </a:ext>
                </a:extLst>
              </a:tr>
              <a:tr h="706211">
                <a:tc>
                  <a:txBody>
                    <a:bodyPr/>
                    <a:lstStyle>
                      <a:lvl1pPr eaLnBrk="0" hangingPunct="0">
                        <a:spcBef>
                          <a:spcPct val="20000"/>
                        </a:spcBef>
                        <a:spcAft>
                          <a:spcPts val="600"/>
                        </a:spcAft>
                        <a:buFont typeface="Arial" charset="0"/>
                        <a:defRPr sz="2000">
                          <a:solidFill>
                            <a:schemeClr val="tx1"/>
                          </a:solidFill>
                          <a:latin typeface="Verdana" charset="0"/>
                          <a:ea typeface="ＭＳ Ｐゴシック" charset="-128"/>
                        </a:defRPr>
                      </a:lvl1pPr>
                      <a:lvl2pPr marL="37931725" indent="-37474525" eaLnBrk="0" hangingPunct="0">
                        <a:spcBef>
                          <a:spcPct val="20000"/>
                        </a:spcBef>
                        <a:spcAft>
                          <a:spcPts val="600"/>
                        </a:spcAft>
                        <a:buFont typeface="Arial" charset="0"/>
                        <a:defRPr>
                          <a:solidFill>
                            <a:schemeClr val="tx1"/>
                          </a:solidFill>
                          <a:latin typeface="Verdana" charset="0"/>
                          <a:ea typeface="ＭＳ Ｐゴシック" charset="-128"/>
                        </a:defRPr>
                      </a:lvl2pPr>
                      <a:lvl3pPr eaLnBrk="0" hangingPunct="0">
                        <a:spcBef>
                          <a:spcPct val="20000"/>
                        </a:spcBef>
                        <a:spcAft>
                          <a:spcPts val="600"/>
                        </a:spcAft>
                        <a:defRPr sz="1600">
                          <a:solidFill>
                            <a:schemeClr val="tx1"/>
                          </a:solidFill>
                          <a:latin typeface="Verdana" charset="0"/>
                          <a:ea typeface="ＭＳ Ｐゴシック" charset="-128"/>
                        </a:defRPr>
                      </a:lvl3pPr>
                      <a:lvl4pPr eaLnBrk="0" hangingPunct="0">
                        <a:spcBef>
                          <a:spcPct val="20000"/>
                        </a:spcBef>
                        <a:spcAft>
                          <a:spcPts val="600"/>
                        </a:spcAft>
                        <a:defRPr sz="1200">
                          <a:solidFill>
                            <a:schemeClr val="tx1"/>
                          </a:solidFill>
                          <a:latin typeface="Verdana" charset="0"/>
                          <a:ea typeface="ＭＳ Ｐゴシック" charset="-128"/>
                        </a:defRPr>
                      </a:lvl4pPr>
                      <a:lvl5pPr eaLnBrk="0" hangingPunct="0">
                        <a:spcBef>
                          <a:spcPct val="20000"/>
                        </a:spcBef>
                        <a:spcAft>
                          <a:spcPts val="600"/>
                        </a:spcAft>
                        <a:defRPr sz="1200">
                          <a:solidFill>
                            <a:schemeClr val="tx1"/>
                          </a:solidFill>
                          <a:latin typeface="Verdana" charset="0"/>
                          <a:ea typeface="ＭＳ Ｐゴシック" charset="-128"/>
                        </a:defRPr>
                      </a:lvl5pPr>
                      <a:lvl6pPr marL="457200" eaLnBrk="0" fontAlgn="base" hangingPunct="0">
                        <a:spcBef>
                          <a:spcPct val="20000"/>
                        </a:spcBef>
                        <a:spcAft>
                          <a:spcPts val="600"/>
                        </a:spcAft>
                        <a:defRPr sz="1200">
                          <a:solidFill>
                            <a:schemeClr val="tx1"/>
                          </a:solidFill>
                          <a:latin typeface="Verdana" charset="0"/>
                          <a:ea typeface="ＭＳ Ｐゴシック" charset="-128"/>
                        </a:defRPr>
                      </a:lvl6pPr>
                      <a:lvl7pPr marL="914400" eaLnBrk="0" fontAlgn="base" hangingPunct="0">
                        <a:spcBef>
                          <a:spcPct val="20000"/>
                        </a:spcBef>
                        <a:spcAft>
                          <a:spcPts val="600"/>
                        </a:spcAft>
                        <a:defRPr sz="1200">
                          <a:solidFill>
                            <a:schemeClr val="tx1"/>
                          </a:solidFill>
                          <a:latin typeface="Verdana" charset="0"/>
                          <a:ea typeface="ＭＳ Ｐゴシック" charset="-128"/>
                        </a:defRPr>
                      </a:lvl7pPr>
                      <a:lvl8pPr marL="1371600" eaLnBrk="0" fontAlgn="base" hangingPunct="0">
                        <a:spcBef>
                          <a:spcPct val="20000"/>
                        </a:spcBef>
                        <a:spcAft>
                          <a:spcPts val="600"/>
                        </a:spcAft>
                        <a:defRPr sz="1200">
                          <a:solidFill>
                            <a:schemeClr val="tx1"/>
                          </a:solidFill>
                          <a:latin typeface="Verdana" charset="0"/>
                          <a:ea typeface="ＭＳ Ｐゴシック" charset="-128"/>
                        </a:defRPr>
                      </a:lvl8pPr>
                      <a:lvl9pPr marL="1828800" eaLnBrk="0" fontAlgn="base" hangingPunct="0">
                        <a:spcBef>
                          <a:spcPct val="20000"/>
                        </a:spcBef>
                        <a:spcAft>
                          <a:spcPts val="600"/>
                        </a:spcAft>
                        <a:defRPr sz="1200">
                          <a:solidFill>
                            <a:schemeClr val="tx1"/>
                          </a:solidFill>
                          <a:latin typeface="Verdana"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2800" u="none" strike="noStrike" cap="none" normalizeH="0" baseline="0" dirty="0">
                          <a:ln>
                            <a:noFill/>
                          </a:ln>
                          <a:effectLst/>
                          <a:latin typeface="Calibri" charset="0"/>
                          <a:ea typeface="Calibri" charset="0"/>
                          <a:cs typeface="Calibri" charset="0"/>
                        </a:rPr>
                        <a:t>Non-medical supplies</a:t>
                      </a:r>
                      <a:endParaRPr kumimoji="0" lang="en-GB" altLang="en-US" sz="2800" b="0" i="0" u="none" strike="noStrike" cap="none" normalizeH="0" baseline="0" dirty="0">
                        <a:ln>
                          <a:noFill/>
                        </a:ln>
                        <a:solidFill>
                          <a:schemeClr val="bg2">
                            <a:lumMod val="25000"/>
                          </a:schemeClr>
                        </a:solidFill>
                        <a:effectLst/>
                        <a:latin typeface="Calibri" charset="0"/>
                        <a:ea typeface="Calibri" charset="0"/>
                        <a:cs typeface="Calibri" charset="0"/>
                      </a:endParaRPr>
                    </a:p>
                  </a:txBody>
                  <a:tcPr anchor="ctr" horzOverflow="overflow"/>
                </a:tc>
                <a:tc>
                  <a:txBody>
                    <a:bodyPr/>
                    <a:lstStyle>
                      <a:lvl1pPr eaLnBrk="0" hangingPunct="0">
                        <a:spcBef>
                          <a:spcPct val="20000"/>
                        </a:spcBef>
                        <a:spcAft>
                          <a:spcPts val="600"/>
                        </a:spcAft>
                        <a:buFont typeface="Arial" charset="0"/>
                        <a:defRPr sz="2000">
                          <a:solidFill>
                            <a:schemeClr val="tx1"/>
                          </a:solidFill>
                          <a:latin typeface="Verdana" charset="0"/>
                          <a:ea typeface="ＭＳ Ｐゴシック" charset="-128"/>
                        </a:defRPr>
                      </a:lvl1pPr>
                      <a:lvl2pPr marL="37931725" indent="-37474525" eaLnBrk="0" hangingPunct="0">
                        <a:spcBef>
                          <a:spcPct val="20000"/>
                        </a:spcBef>
                        <a:spcAft>
                          <a:spcPts val="600"/>
                        </a:spcAft>
                        <a:buFont typeface="Arial" charset="0"/>
                        <a:defRPr>
                          <a:solidFill>
                            <a:schemeClr val="tx1"/>
                          </a:solidFill>
                          <a:latin typeface="Verdana" charset="0"/>
                          <a:ea typeface="ＭＳ Ｐゴシック" charset="-128"/>
                        </a:defRPr>
                      </a:lvl2pPr>
                      <a:lvl3pPr eaLnBrk="0" hangingPunct="0">
                        <a:spcBef>
                          <a:spcPct val="20000"/>
                        </a:spcBef>
                        <a:spcAft>
                          <a:spcPts val="600"/>
                        </a:spcAft>
                        <a:defRPr sz="1600">
                          <a:solidFill>
                            <a:schemeClr val="tx1"/>
                          </a:solidFill>
                          <a:latin typeface="Verdana" charset="0"/>
                          <a:ea typeface="ＭＳ Ｐゴシック" charset="-128"/>
                        </a:defRPr>
                      </a:lvl3pPr>
                      <a:lvl4pPr eaLnBrk="0" hangingPunct="0">
                        <a:spcBef>
                          <a:spcPct val="20000"/>
                        </a:spcBef>
                        <a:spcAft>
                          <a:spcPts val="600"/>
                        </a:spcAft>
                        <a:defRPr sz="1200">
                          <a:solidFill>
                            <a:schemeClr val="tx1"/>
                          </a:solidFill>
                          <a:latin typeface="Verdana" charset="0"/>
                          <a:ea typeface="ＭＳ Ｐゴシック" charset="-128"/>
                        </a:defRPr>
                      </a:lvl4pPr>
                      <a:lvl5pPr eaLnBrk="0" hangingPunct="0">
                        <a:spcBef>
                          <a:spcPct val="20000"/>
                        </a:spcBef>
                        <a:spcAft>
                          <a:spcPts val="600"/>
                        </a:spcAft>
                        <a:defRPr sz="1200">
                          <a:solidFill>
                            <a:schemeClr val="tx1"/>
                          </a:solidFill>
                          <a:latin typeface="Verdana" charset="0"/>
                          <a:ea typeface="ＭＳ Ｐゴシック" charset="-128"/>
                        </a:defRPr>
                      </a:lvl5pPr>
                      <a:lvl6pPr marL="457200" eaLnBrk="0" fontAlgn="base" hangingPunct="0">
                        <a:spcBef>
                          <a:spcPct val="20000"/>
                        </a:spcBef>
                        <a:spcAft>
                          <a:spcPts val="600"/>
                        </a:spcAft>
                        <a:defRPr sz="1200">
                          <a:solidFill>
                            <a:schemeClr val="tx1"/>
                          </a:solidFill>
                          <a:latin typeface="Verdana" charset="0"/>
                          <a:ea typeface="ＭＳ Ｐゴシック" charset="-128"/>
                        </a:defRPr>
                      </a:lvl6pPr>
                      <a:lvl7pPr marL="914400" eaLnBrk="0" fontAlgn="base" hangingPunct="0">
                        <a:spcBef>
                          <a:spcPct val="20000"/>
                        </a:spcBef>
                        <a:spcAft>
                          <a:spcPts val="600"/>
                        </a:spcAft>
                        <a:defRPr sz="1200">
                          <a:solidFill>
                            <a:schemeClr val="tx1"/>
                          </a:solidFill>
                          <a:latin typeface="Verdana" charset="0"/>
                          <a:ea typeface="ＭＳ Ｐゴシック" charset="-128"/>
                        </a:defRPr>
                      </a:lvl7pPr>
                      <a:lvl8pPr marL="1371600" eaLnBrk="0" fontAlgn="base" hangingPunct="0">
                        <a:spcBef>
                          <a:spcPct val="20000"/>
                        </a:spcBef>
                        <a:spcAft>
                          <a:spcPts val="600"/>
                        </a:spcAft>
                        <a:defRPr sz="1200">
                          <a:solidFill>
                            <a:schemeClr val="tx1"/>
                          </a:solidFill>
                          <a:latin typeface="Verdana" charset="0"/>
                          <a:ea typeface="ＭＳ Ｐゴシック" charset="-128"/>
                        </a:defRPr>
                      </a:lvl8pPr>
                      <a:lvl9pPr marL="1828800" eaLnBrk="0" fontAlgn="base" hangingPunct="0">
                        <a:spcBef>
                          <a:spcPct val="20000"/>
                        </a:spcBef>
                        <a:spcAft>
                          <a:spcPts val="600"/>
                        </a:spcAft>
                        <a:defRPr sz="1200">
                          <a:solidFill>
                            <a:schemeClr val="tx1"/>
                          </a:solidFill>
                          <a:latin typeface="Verdana"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bg2">
                            <a:lumMod val="25000"/>
                          </a:schemeClr>
                        </a:solidFill>
                        <a:effectLst/>
                        <a:latin typeface="Calibri" charset="0"/>
                        <a:ea typeface="Calibri" charset="0"/>
                        <a:cs typeface="Calibri" charset="0"/>
                      </a:endParaRPr>
                    </a:p>
                  </a:txBody>
                  <a:tcPr anchor="ctr" horzOverflow="overflow"/>
                </a:tc>
                <a:extLst>
                  <a:ext uri="{0D108BD9-81ED-4DB2-BD59-A6C34878D82A}">
                    <a16:rowId xmlns:a16="http://schemas.microsoft.com/office/drawing/2014/main" val="10004"/>
                  </a:ext>
                </a:extLst>
              </a:tr>
              <a:tr h="706211">
                <a:tc>
                  <a:txBody>
                    <a:bodyPr/>
                    <a:lstStyle>
                      <a:lvl1pPr eaLnBrk="0" hangingPunct="0">
                        <a:spcBef>
                          <a:spcPct val="20000"/>
                        </a:spcBef>
                        <a:spcAft>
                          <a:spcPts val="600"/>
                        </a:spcAft>
                        <a:buFont typeface="Arial" charset="0"/>
                        <a:defRPr sz="2000">
                          <a:solidFill>
                            <a:schemeClr val="tx1"/>
                          </a:solidFill>
                          <a:latin typeface="Verdana" charset="0"/>
                          <a:ea typeface="ＭＳ Ｐゴシック" charset="-128"/>
                        </a:defRPr>
                      </a:lvl1pPr>
                      <a:lvl2pPr marL="37931725" indent="-37474525" eaLnBrk="0" hangingPunct="0">
                        <a:spcBef>
                          <a:spcPct val="20000"/>
                        </a:spcBef>
                        <a:spcAft>
                          <a:spcPts val="600"/>
                        </a:spcAft>
                        <a:buFont typeface="Arial" charset="0"/>
                        <a:defRPr>
                          <a:solidFill>
                            <a:schemeClr val="tx1"/>
                          </a:solidFill>
                          <a:latin typeface="Verdana" charset="0"/>
                          <a:ea typeface="ＭＳ Ｐゴシック" charset="-128"/>
                        </a:defRPr>
                      </a:lvl2pPr>
                      <a:lvl3pPr eaLnBrk="0" hangingPunct="0">
                        <a:spcBef>
                          <a:spcPct val="20000"/>
                        </a:spcBef>
                        <a:spcAft>
                          <a:spcPts val="600"/>
                        </a:spcAft>
                        <a:defRPr sz="1600">
                          <a:solidFill>
                            <a:schemeClr val="tx1"/>
                          </a:solidFill>
                          <a:latin typeface="Verdana" charset="0"/>
                          <a:ea typeface="ＭＳ Ｐゴシック" charset="-128"/>
                        </a:defRPr>
                      </a:lvl3pPr>
                      <a:lvl4pPr eaLnBrk="0" hangingPunct="0">
                        <a:spcBef>
                          <a:spcPct val="20000"/>
                        </a:spcBef>
                        <a:spcAft>
                          <a:spcPts val="600"/>
                        </a:spcAft>
                        <a:defRPr sz="1200">
                          <a:solidFill>
                            <a:schemeClr val="tx1"/>
                          </a:solidFill>
                          <a:latin typeface="Verdana" charset="0"/>
                          <a:ea typeface="ＭＳ Ｐゴシック" charset="-128"/>
                        </a:defRPr>
                      </a:lvl4pPr>
                      <a:lvl5pPr eaLnBrk="0" hangingPunct="0">
                        <a:spcBef>
                          <a:spcPct val="20000"/>
                        </a:spcBef>
                        <a:spcAft>
                          <a:spcPts val="600"/>
                        </a:spcAft>
                        <a:defRPr sz="1200">
                          <a:solidFill>
                            <a:schemeClr val="tx1"/>
                          </a:solidFill>
                          <a:latin typeface="Verdana" charset="0"/>
                          <a:ea typeface="ＭＳ Ｐゴシック" charset="-128"/>
                        </a:defRPr>
                      </a:lvl5pPr>
                      <a:lvl6pPr marL="457200" eaLnBrk="0" fontAlgn="base" hangingPunct="0">
                        <a:spcBef>
                          <a:spcPct val="20000"/>
                        </a:spcBef>
                        <a:spcAft>
                          <a:spcPts val="600"/>
                        </a:spcAft>
                        <a:defRPr sz="1200">
                          <a:solidFill>
                            <a:schemeClr val="tx1"/>
                          </a:solidFill>
                          <a:latin typeface="Verdana" charset="0"/>
                          <a:ea typeface="ＭＳ Ｐゴシック" charset="-128"/>
                        </a:defRPr>
                      </a:lvl6pPr>
                      <a:lvl7pPr marL="914400" eaLnBrk="0" fontAlgn="base" hangingPunct="0">
                        <a:spcBef>
                          <a:spcPct val="20000"/>
                        </a:spcBef>
                        <a:spcAft>
                          <a:spcPts val="600"/>
                        </a:spcAft>
                        <a:defRPr sz="1200">
                          <a:solidFill>
                            <a:schemeClr val="tx1"/>
                          </a:solidFill>
                          <a:latin typeface="Verdana" charset="0"/>
                          <a:ea typeface="ＭＳ Ｐゴシック" charset="-128"/>
                        </a:defRPr>
                      </a:lvl7pPr>
                      <a:lvl8pPr marL="1371600" eaLnBrk="0" fontAlgn="base" hangingPunct="0">
                        <a:spcBef>
                          <a:spcPct val="20000"/>
                        </a:spcBef>
                        <a:spcAft>
                          <a:spcPts val="600"/>
                        </a:spcAft>
                        <a:defRPr sz="1200">
                          <a:solidFill>
                            <a:schemeClr val="tx1"/>
                          </a:solidFill>
                          <a:latin typeface="Verdana" charset="0"/>
                          <a:ea typeface="ＭＳ Ｐゴシック" charset="-128"/>
                        </a:defRPr>
                      </a:lvl8pPr>
                      <a:lvl9pPr marL="1828800" eaLnBrk="0" fontAlgn="base" hangingPunct="0">
                        <a:spcBef>
                          <a:spcPct val="20000"/>
                        </a:spcBef>
                        <a:spcAft>
                          <a:spcPts val="600"/>
                        </a:spcAft>
                        <a:defRPr sz="1200">
                          <a:solidFill>
                            <a:schemeClr val="tx1"/>
                          </a:solidFill>
                          <a:latin typeface="Verdana"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2800" u="none" strike="noStrike" cap="none" normalizeH="0" baseline="0" dirty="0">
                          <a:ln>
                            <a:noFill/>
                          </a:ln>
                          <a:effectLst/>
                          <a:latin typeface="Calibri" charset="0"/>
                          <a:ea typeface="Calibri" charset="0"/>
                          <a:cs typeface="Calibri" charset="0"/>
                        </a:rPr>
                        <a:t>Water </a:t>
                      </a:r>
                      <a:endParaRPr kumimoji="0" lang="en-GB" altLang="en-US" sz="2800" b="0" i="0" u="none" strike="noStrike" cap="none" normalizeH="0" baseline="0" dirty="0">
                        <a:ln>
                          <a:noFill/>
                        </a:ln>
                        <a:solidFill>
                          <a:schemeClr val="bg2">
                            <a:lumMod val="25000"/>
                          </a:schemeClr>
                        </a:solidFill>
                        <a:effectLst/>
                        <a:latin typeface="Calibri" charset="0"/>
                        <a:ea typeface="Calibri" charset="0"/>
                        <a:cs typeface="Calibri" charset="0"/>
                      </a:endParaRPr>
                    </a:p>
                  </a:txBody>
                  <a:tcPr anchor="ctr" horzOverflow="overflow"/>
                </a:tc>
                <a:tc>
                  <a:txBody>
                    <a:bodyPr/>
                    <a:lstStyle>
                      <a:lvl1pPr eaLnBrk="0" hangingPunct="0">
                        <a:spcBef>
                          <a:spcPct val="20000"/>
                        </a:spcBef>
                        <a:spcAft>
                          <a:spcPts val="600"/>
                        </a:spcAft>
                        <a:buFont typeface="Arial" charset="0"/>
                        <a:defRPr sz="2000">
                          <a:solidFill>
                            <a:schemeClr val="tx1"/>
                          </a:solidFill>
                          <a:latin typeface="Verdana" charset="0"/>
                          <a:ea typeface="ＭＳ Ｐゴシック" charset="-128"/>
                        </a:defRPr>
                      </a:lvl1pPr>
                      <a:lvl2pPr marL="37931725" indent="-37474525" eaLnBrk="0" hangingPunct="0">
                        <a:spcBef>
                          <a:spcPct val="20000"/>
                        </a:spcBef>
                        <a:spcAft>
                          <a:spcPts val="600"/>
                        </a:spcAft>
                        <a:buFont typeface="Arial" charset="0"/>
                        <a:defRPr>
                          <a:solidFill>
                            <a:schemeClr val="tx1"/>
                          </a:solidFill>
                          <a:latin typeface="Verdana" charset="0"/>
                          <a:ea typeface="ＭＳ Ｐゴシック" charset="-128"/>
                        </a:defRPr>
                      </a:lvl2pPr>
                      <a:lvl3pPr eaLnBrk="0" hangingPunct="0">
                        <a:spcBef>
                          <a:spcPct val="20000"/>
                        </a:spcBef>
                        <a:spcAft>
                          <a:spcPts val="600"/>
                        </a:spcAft>
                        <a:defRPr sz="1600">
                          <a:solidFill>
                            <a:schemeClr val="tx1"/>
                          </a:solidFill>
                          <a:latin typeface="Verdana" charset="0"/>
                          <a:ea typeface="ＭＳ Ｐゴシック" charset="-128"/>
                        </a:defRPr>
                      </a:lvl3pPr>
                      <a:lvl4pPr eaLnBrk="0" hangingPunct="0">
                        <a:spcBef>
                          <a:spcPct val="20000"/>
                        </a:spcBef>
                        <a:spcAft>
                          <a:spcPts val="600"/>
                        </a:spcAft>
                        <a:defRPr sz="1200">
                          <a:solidFill>
                            <a:schemeClr val="tx1"/>
                          </a:solidFill>
                          <a:latin typeface="Verdana" charset="0"/>
                          <a:ea typeface="ＭＳ Ｐゴシック" charset="-128"/>
                        </a:defRPr>
                      </a:lvl4pPr>
                      <a:lvl5pPr eaLnBrk="0" hangingPunct="0">
                        <a:spcBef>
                          <a:spcPct val="20000"/>
                        </a:spcBef>
                        <a:spcAft>
                          <a:spcPts val="600"/>
                        </a:spcAft>
                        <a:defRPr sz="1200">
                          <a:solidFill>
                            <a:schemeClr val="tx1"/>
                          </a:solidFill>
                          <a:latin typeface="Verdana" charset="0"/>
                          <a:ea typeface="ＭＳ Ｐゴシック" charset="-128"/>
                        </a:defRPr>
                      </a:lvl5pPr>
                      <a:lvl6pPr marL="457200" eaLnBrk="0" fontAlgn="base" hangingPunct="0">
                        <a:spcBef>
                          <a:spcPct val="20000"/>
                        </a:spcBef>
                        <a:spcAft>
                          <a:spcPts val="600"/>
                        </a:spcAft>
                        <a:defRPr sz="1200">
                          <a:solidFill>
                            <a:schemeClr val="tx1"/>
                          </a:solidFill>
                          <a:latin typeface="Verdana" charset="0"/>
                          <a:ea typeface="ＭＳ Ｐゴシック" charset="-128"/>
                        </a:defRPr>
                      </a:lvl6pPr>
                      <a:lvl7pPr marL="914400" eaLnBrk="0" fontAlgn="base" hangingPunct="0">
                        <a:spcBef>
                          <a:spcPct val="20000"/>
                        </a:spcBef>
                        <a:spcAft>
                          <a:spcPts val="600"/>
                        </a:spcAft>
                        <a:defRPr sz="1200">
                          <a:solidFill>
                            <a:schemeClr val="tx1"/>
                          </a:solidFill>
                          <a:latin typeface="Verdana" charset="0"/>
                          <a:ea typeface="ＭＳ Ｐゴシック" charset="-128"/>
                        </a:defRPr>
                      </a:lvl7pPr>
                      <a:lvl8pPr marL="1371600" eaLnBrk="0" fontAlgn="base" hangingPunct="0">
                        <a:spcBef>
                          <a:spcPct val="20000"/>
                        </a:spcBef>
                        <a:spcAft>
                          <a:spcPts val="600"/>
                        </a:spcAft>
                        <a:defRPr sz="1200">
                          <a:solidFill>
                            <a:schemeClr val="tx1"/>
                          </a:solidFill>
                          <a:latin typeface="Verdana" charset="0"/>
                          <a:ea typeface="ＭＳ Ｐゴシック" charset="-128"/>
                        </a:defRPr>
                      </a:lvl8pPr>
                      <a:lvl9pPr marL="1828800" eaLnBrk="0" fontAlgn="base" hangingPunct="0">
                        <a:spcBef>
                          <a:spcPct val="20000"/>
                        </a:spcBef>
                        <a:spcAft>
                          <a:spcPts val="600"/>
                        </a:spcAft>
                        <a:defRPr sz="1200">
                          <a:solidFill>
                            <a:schemeClr val="tx1"/>
                          </a:solidFill>
                          <a:latin typeface="Verdana"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bg2">
                            <a:lumMod val="25000"/>
                          </a:schemeClr>
                        </a:solidFill>
                        <a:effectLst/>
                        <a:latin typeface="Calibri" charset="0"/>
                        <a:ea typeface="Calibri" charset="0"/>
                        <a:cs typeface="Calibri" charset="0"/>
                      </a:endParaRPr>
                    </a:p>
                  </a:txBody>
                  <a:tcPr anchor="ctr" horzOverflow="overflow"/>
                </a:tc>
                <a:extLst>
                  <a:ext uri="{0D108BD9-81ED-4DB2-BD59-A6C34878D82A}">
                    <a16:rowId xmlns:a16="http://schemas.microsoft.com/office/drawing/2014/main" val="10005"/>
                  </a:ext>
                </a:extLst>
              </a:tr>
              <a:tr h="706211">
                <a:tc>
                  <a:txBody>
                    <a:bodyPr/>
                    <a:lstStyle>
                      <a:lvl1pPr eaLnBrk="0" hangingPunct="0">
                        <a:spcBef>
                          <a:spcPct val="20000"/>
                        </a:spcBef>
                        <a:spcAft>
                          <a:spcPts val="600"/>
                        </a:spcAft>
                        <a:buFont typeface="Arial" charset="0"/>
                        <a:defRPr sz="2000">
                          <a:solidFill>
                            <a:schemeClr val="tx1"/>
                          </a:solidFill>
                          <a:latin typeface="Verdana" charset="0"/>
                          <a:ea typeface="ＭＳ Ｐゴシック" charset="-128"/>
                        </a:defRPr>
                      </a:lvl1pPr>
                      <a:lvl2pPr marL="37931725" indent="-37474525" eaLnBrk="0" hangingPunct="0">
                        <a:spcBef>
                          <a:spcPct val="20000"/>
                        </a:spcBef>
                        <a:spcAft>
                          <a:spcPts val="600"/>
                        </a:spcAft>
                        <a:buFont typeface="Arial" charset="0"/>
                        <a:defRPr>
                          <a:solidFill>
                            <a:schemeClr val="tx1"/>
                          </a:solidFill>
                          <a:latin typeface="Verdana" charset="0"/>
                          <a:ea typeface="ＭＳ Ｐゴシック" charset="-128"/>
                        </a:defRPr>
                      </a:lvl2pPr>
                      <a:lvl3pPr eaLnBrk="0" hangingPunct="0">
                        <a:spcBef>
                          <a:spcPct val="20000"/>
                        </a:spcBef>
                        <a:spcAft>
                          <a:spcPts val="600"/>
                        </a:spcAft>
                        <a:defRPr sz="1600">
                          <a:solidFill>
                            <a:schemeClr val="tx1"/>
                          </a:solidFill>
                          <a:latin typeface="Verdana" charset="0"/>
                          <a:ea typeface="ＭＳ Ｐゴシック" charset="-128"/>
                        </a:defRPr>
                      </a:lvl3pPr>
                      <a:lvl4pPr eaLnBrk="0" hangingPunct="0">
                        <a:spcBef>
                          <a:spcPct val="20000"/>
                        </a:spcBef>
                        <a:spcAft>
                          <a:spcPts val="600"/>
                        </a:spcAft>
                        <a:defRPr sz="1200">
                          <a:solidFill>
                            <a:schemeClr val="tx1"/>
                          </a:solidFill>
                          <a:latin typeface="Verdana" charset="0"/>
                          <a:ea typeface="ＭＳ Ｐゴシック" charset="-128"/>
                        </a:defRPr>
                      </a:lvl4pPr>
                      <a:lvl5pPr eaLnBrk="0" hangingPunct="0">
                        <a:spcBef>
                          <a:spcPct val="20000"/>
                        </a:spcBef>
                        <a:spcAft>
                          <a:spcPts val="600"/>
                        </a:spcAft>
                        <a:defRPr sz="1200">
                          <a:solidFill>
                            <a:schemeClr val="tx1"/>
                          </a:solidFill>
                          <a:latin typeface="Verdana" charset="0"/>
                          <a:ea typeface="ＭＳ Ｐゴシック" charset="-128"/>
                        </a:defRPr>
                      </a:lvl5pPr>
                      <a:lvl6pPr marL="457200" eaLnBrk="0" fontAlgn="base" hangingPunct="0">
                        <a:spcBef>
                          <a:spcPct val="20000"/>
                        </a:spcBef>
                        <a:spcAft>
                          <a:spcPts val="600"/>
                        </a:spcAft>
                        <a:defRPr sz="1200">
                          <a:solidFill>
                            <a:schemeClr val="tx1"/>
                          </a:solidFill>
                          <a:latin typeface="Verdana" charset="0"/>
                          <a:ea typeface="ＭＳ Ｐゴシック" charset="-128"/>
                        </a:defRPr>
                      </a:lvl6pPr>
                      <a:lvl7pPr marL="914400" eaLnBrk="0" fontAlgn="base" hangingPunct="0">
                        <a:spcBef>
                          <a:spcPct val="20000"/>
                        </a:spcBef>
                        <a:spcAft>
                          <a:spcPts val="600"/>
                        </a:spcAft>
                        <a:defRPr sz="1200">
                          <a:solidFill>
                            <a:schemeClr val="tx1"/>
                          </a:solidFill>
                          <a:latin typeface="Verdana" charset="0"/>
                          <a:ea typeface="ＭＳ Ｐゴシック" charset="-128"/>
                        </a:defRPr>
                      </a:lvl7pPr>
                      <a:lvl8pPr marL="1371600" eaLnBrk="0" fontAlgn="base" hangingPunct="0">
                        <a:spcBef>
                          <a:spcPct val="20000"/>
                        </a:spcBef>
                        <a:spcAft>
                          <a:spcPts val="600"/>
                        </a:spcAft>
                        <a:defRPr sz="1200">
                          <a:solidFill>
                            <a:schemeClr val="tx1"/>
                          </a:solidFill>
                          <a:latin typeface="Verdana" charset="0"/>
                          <a:ea typeface="ＭＳ Ｐゴシック" charset="-128"/>
                        </a:defRPr>
                      </a:lvl8pPr>
                      <a:lvl9pPr marL="1828800" eaLnBrk="0" fontAlgn="base" hangingPunct="0">
                        <a:spcBef>
                          <a:spcPct val="20000"/>
                        </a:spcBef>
                        <a:spcAft>
                          <a:spcPts val="600"/>
                        </a:spcAft>
                        <a:defRPr sz="1200">
                          <a:solidFill>
                            <a:schemeClr val="tx1"/>
                          </a:solidFill>
                          <a:latin typeface="Verdana"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2800" u="none" strike="noStrike" cap="none" normalizeH="0" baseline="0" dirty="0">
                          <a:ln>
                            <a:noFill/>
                          </a:ln>
                          <a:effectLst/>
                          <a:latin typeface="Calibri" charset="0"/>
                          <a:ea typeface="Calibri" charset="0"/>
                          <a:cs typeface="Calibri" charset="0"/>
                        </a:rPr>
                        <a:t>Waste</a:t>
                      </a:r>
                      <a:endParaRPr kumimoji="0" lang="en-GB" altLang="en-US" sz="2800" b="0" i="0" u="none" strike="noStrike" cap="none" normalizeH="0" baseline="0" dirty="0">
                        <a:ln>
                          <a:noFill/>
                        </a:ln>
                        <a:solidFill>
                          <a:schemeClr val="bg2">
                            <a:lumMod val="25000"/>
                          </a:schemeClr>
                        </a:solidFill>
                        <a:effectLst/>
                        <a:latin typeface="Calibri" charset="0"/>
                        <a:ea typeface="Calibri" charset="0"/>
                        <a:cs typeface="Calibri" charset="0"/>
                      </a:endParaRPr>
                    </a:p>
                  </a:txBody>
                  <a:tcPr anchor="ctr" horzOverflow="overflow"/>
                </a:tc>
                <a:tc>
                  <a:txBody>
                    <a:bodyPr/>
                    <a:lstStyle>
                      <a:lvl1pPr eaLnBrk="0" hangingPunct="0">
                        <a:spcBef>
                          <a:spcPct val="20000"/>
                        </a:spcBef>
                        <a:spcAft>
                          <a:spcPts val="600"/>
                        </a:spcAft>
                        <a:buFont typeface="Arial" charset="0"/>
                        <a:defRPr sz="2000">
                          <a:solidFill>
                            <a:schemeClr val="tx1"/>
                          </a:solidFill>
                          <a:latin typeface="Verdana" charset="0"/>
                          <a:ea typeface="ＭＳ Ｐゴシック" charset="-128"/>
                        </a:defRPr>
                      </a:lvl1pPr>
                      <a:lvl2pPr marL="37931725" indent="-37474525" eaLnBrk="0" hangingPunct="0">
                        <a:spcBef>
                          <a:spcPct val="20000"/>
                        </a:spcBef>
                        <a:spcAft>
                          <a:spcPts val="600"/>
                        </a:spcAft>
                        <a:buFont typeface="Arial" charset="0"/>
                        <a:defRPr>
                          <a:solidFill>
                            <a:schemeClr val="tx1"/>
                          </a:solidFill>
                          <a:latin typeface="Verdana" charset="0"/>
                          <a:ea typeface="ＭＳ Ｐゴシック" charset="-128"/>
                        </a:defRPr>
                      </a:lvl2pPr>
                      <a:lvl3pPr eaLnBrk="0" hangingPunct="0">
                        <a:spcBef>
                          <a:spcPct val="20000"/>
                        </a:spcBef>
                        <a:spcAft>
                          <a:spcPts val="600"/>
                        </a:spcAft>
                        <a:defRPr sz="1600">
                          <a:solidFill>
                            <a:schemeClr val="tx1"/>
                          </a:solidFill>
                          <a:latin typeface="Verdana" charset="0"/>
                          <a:ea typeface="ＭＳ Ｐゴシック" charset="-128"/>
                        </a:defRPr>
                      </a:lvl3pPr>
                      <a:lvl4pPr eaLnBrk="0" hangingPunct="0">
                        <a:spcBef>
                          <a:spcPct val="20000"/>
                        </a:spcBef>
                        <a:spcAft>
                          <a:spcPts val="600"/>
                        </a:spcAft>
                        <a:defRPr sz="1200">
                          <a:solidFill>
                            <a:schemeClr val="tx1"/>
                          </a:solidFill>
                          <a:latin typeface="Verdana" charset="0"/>
                          <a:ea typeface="ＭＳ Ｐゴシック" charset="-128"/>
                        </a:defRPr>
                      </a:lvl4pPr>
                      <a:lvl5pPr eaLnBrk="0" hangingPunct="0">
                        <a:spcBef>
                          <a:spcPct val="20000"/>
                        </a:spcBef>
                        <a:spcAft>
                          <a:spcPts val="600"/>
                        </a:spcAft>
                        <a:defRPr sz="1200">
                          <a:solidFill>
                            <a:schemeClr val="tx1"/>
                          </a:solidFill>
                          <a:latin typeface="Verdana" charset="0"/>
                          <a:ea typeface="ＭＳ Ｐゴシック" charset="-128"/>
                        </a:defRPr>
                      </a:lvl5pPr>
                      <a:lvl6pPr marL="457200" eaLnBrk="0" fontAlgn="base" hangingPunct="0">
                        <a:spcBef>
                          <a:spcPct val="20000"/>
                        </a:spcBef>
                        <a:spcAft>
                          <a:spcPts val="600"/>
                        </a:spcAft>
                        <a:defRPr sz="1200">
                          <a:solidFill>
                            <a:schemeClr val="tx1"/>
                          </a:solidFill>
                          <a:latin typeface="Verdana" charset="0"/>
                          <a:ea typeface="ＭＳ Ｐゴシック" charset="-128"/>
                        </a:defRPr>
                      </a:lvl6pPr>
                      <a:lvl7pPr marL="914400" eaLnBrk="0" fontAlgn="base" hangingPunct="0">
                        <a:spcBef>
                          <a:spcPct val="20000"/>
                        </a:spcBef>
                        <a:spcAft>
                          <a:spcPts val="600"/>
                        </a:spcAft>
                        <a:defRPr sz="1200">
                          <a:solidFill>
                            <a:schemeClr val="tx1"/>
                          </a:solidFill>
                          <a:latin typeface="Verdana" charset="0"/>
                          <a:ea typeface="ＭＳ Ｐゴシック" charset="-128"/>
                        </a:defRPr>
                      </a:lvl7pPr>
                      <a:lvl8pPr marL="1371600" eaLnBrk="0" fontAlgn="base" hangingPunct="0">
                        <a:spcBef>
                          <a:spcPct val="20000"/>
                        </a:spcBef>
                        <a:spcAft>
                          <a:spcPts val="600"/>
                        </a:spcAft>
                        <a:defRPr sz="1200">
                          <a:solidFill>
                            <a:schemeClr val="tx1"/>
                          </a:solidFill>
                          <a:latin typeface="Verdana" charset="0"/>
                          <a:ea typeface="ＭＳ Ｐゴシック" charset="-128"/>
                        </a:defRPr>
                      </a:lvl8pPr>
                      <a:lvl9pPr marL="1828800" eaLnBrk="0" fontAlgn="base" hangingPunct="0">
                        <a:spcBef>
                          <a:spcPct val="20000"/>
                        </a:spcBef>
                        <a:spcAft>
                          <a:spcPts val="600"/>
                        </a:spcAft>
                        <a:defRPr sz="1200">
                          <a:solidFill>
                            <a:schemeClr val="tx1"/>
                          </a:solidFill>
                          <a:latin typeface="Verdana"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bg2">
                            <a:lumMod val="25000"/>
                          </a:schemeClr>
                        </a:solidFill>
                        <a:effectLst/>
                        <a:latin typeface="Calibri" charset="0"/>
                        <a:ea typeface="Calibri" charset="0"/>
                        <a:cs typeface="Calibri" charset="0"/>
                      </a:endParaRPr>
                    </a:p>
                  </a:txBody>
                  <a:tcPr anchor="ctr" horzOverflow="overflow"/>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509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Scanning for social impacts</a:t>
            </a:r>
            <a:endParaRPr lang="en-US" dirty="0"/>
          </a:p>
        </p:txBody>
      </p:sp>
      <p:graphicFrame>
        <p:nvGraphicFramePr>
          <p:cNvPr id="5" name="Content Placeholder 4"/>
          <p:cNvGraphicFramePr>
            <a:graphicFrameLocks noGrp="1"/>
          </p:cNvGraphicFramePr>
          <p:nvPr>
            <p:ph idx="1"/>
          </p:nvPr>
        </p:nvGraphicFramePr>
        <p:xfrm>
          <a:off x="838200" y="1616369"/>
          <a:ext cx="10515599" cy="4799118"/>
        </p:xfrm>
        <a:graphic>
          <a:graphicData uri="http://schemas.openxmlformats.org/drawingml/2006/table">
            <a:tbl>
              <a:tblPr firstRow="1" bandRow="1">
                <a:tableStyleId>{5940675A-B579-460E-94D1-54222C63F5DA}</a:tableStyleId>
              </a:tblPr>
              <a:tblGrid>
                <a:gridCol w="1928996">
                  <a:extLst>
                    <a:ext uri="{9D8B030D-6E8A-4147-A177-3AD203B41FA5}">
                      <a16:colId xmlns:a16="http://schemas.microsoft.com/office/drawing/2014/main" val="20000"/>
                    </a:ext>
                  </a:extLst>
                </a:gridCol>
                <a:gridCol w="1648050">
                  <a:extLst>
                    <a:ext uri="{9D8B030D-6E8A-4147-A177-3AD203B41FA5}">
                      <a16:colId xmlns:a16="http://schemas.microsoft.com/office/drawing/2014/main" val="20001"/>
                    </a:ext>
                  </a:extLst>
                </a:gridCol>
                <a:gridCol w="1614525">
                  <a:extLst>
                    <a:ext uri="{9D8B030D-6E8A-4147-A177-3AD203B41FA5}">
                      <a16:colId xmlns:a16="http://schemas.microsoft.com/office/drawing/2014/main" val="20002"/>
                    </a:ext>
                  </a:extLst>
                </a:gridCol>
                <a:gridCol w="1774676">
                  <a:extLst>
                    <a:ext uri="{9D8B030D-6E8A-4147-A177-3AD203B41FA5}">
                      <a16:colId xmlns:a16="http://schemas.microsoft.com/office/drawing/2014/main" val="20003"/>
                    </a:ext>
                  </a:extLst>
                </a:gridCol>
                <a:gridCol w="1853301">
                  <a:extLst>
                    <a:ext uri="{9D8B030D-6E8A-4147-A177-3AD203B41FA5}">
                      <a16:colId xmlns:a16="http://schemas.microsoft.com/office/drawing/2014/main" val="20004"/>
                    </a:ext>
                  </a:extLst>
                </a:gridCol>
                <a:gridCol w="1696051">
                  <a:extLst>
                    <a:ext uri="{9D8B030D-6E8A-4147-A177-3AD203B41FA5}">
                      <a16:colId xmlns:a16="http://schemas.microsoft.com/office/drawing/2014/main" val="20005"/>
                    </a:ext>
                  </a:extLst>
                </a:gridCol>
              </a:tblGrid>
              <a:tr h="531408">
                <a:tc>
                  <a:txBody>
                    <a:bodyPr/>
                    <a:lstStyle/>
                    <a:p>
                      <a:pPr algn="ctr"/>
                      <a:endParaRPr lang="en-US" sz="2400" b="0" dirty="0">
                        <a:latin typeface="+mj-lt"/>
                      </a:endParaRPr>
                    </a:p>
                  </a:txBody>
                  <a:tcPr>
                    <a:solidFill>
                      <a:schemeClr val="accent1">
                        <a:lumMod val="20000"/>
                        <a:lumOff val="80000"/>
                      </a:schemeClr>
                    </a:solidFill>
                  </a:tcPr>
                </a:tc>
                <a:tc>
                  <a:txBody>
                    <a:bodyPr/>
                    <a:lstStyle/>
                    <a:p>
                      <a:pPr algn="ctr"/>
                      <a:r>
                        <a:rPr lang="en-US" sz="2400" dirty="0"/>
                        <a:t>Patients</a:t>
                      </a:r>
                      <a:endParaRPr lang="en-US" sz="2400" b="0" dirty="0">
                        <a:latin typeface="+mj-lt"/>
                      </a:endParaRPr>
                    </a:p>
                  </a:txBody>
                  <a:tcPr>
                    <a:solidFill>
                      <a:schemeClr val="accent1">
                        <a:lumMod val="20000"/>
                        <a:lumOff val="80000"/>
                      </a:schemeClr>
                    </a:solidFill>
                  </a:tcPr>
                </a:tc>
                <a:tc>
                  <a:txBody>
                    <a:bodyPr/>
                    <a:lstStyle/>
                    <a:p>
                      <a:pPr algn="ctr"/>
                      <a:r>
                        <a:rPr lang="en-US" sz="2400" dirty="0" err="1"/>
                        <a:t>Carers</a:t>
                      </a:r>
                      <a:endParaRPr lang="en-US" sz="2400" b="0" dirty="0">
                        <a:latin typeface="+mj-lt"/>
                      </a:endParaRPr>
                    </a:p>
                  </a:txBody>
                  <a:tcPr>
                    <a:solidFill>
                      <a:schemeClr val="accent1">
                        <a:lumMod val="20000"/>
                        <a:lumOff val="80000"/>
                      </a:schemeClr>
                    </a:solidFill>
                  </a:tcPr>
                </a:tc>
                <a:tc>
                  <a:txBody>
                    <a:bodyPr/>
                    <a:lstStyle/>
                    <a:p>
                      <a:pPr algn="ctr"/>
                      <a:r>
                        <a:rPr lang="en-US" sz="2400" dirty="0"/>
                        <a:t>Community</a:t>
                      </a:r>
                      <a:endParaRPr lang="en-US" sz="2400" b="0" dirty="0">
                        <a:latin typeface="+mj-lt"/>
                      </a:endParaRPr>
                    </a:p>
                  </a:txBody>
                  <a:tcPr>
                    <a:solidFill>
                      <a:schemeClr val="accent1">
                        <a:lumMod val="20000"/>
                        <a:lumOff val="80000"/>
                      </a:schemeClr>
                    </a:solidFill>
                  </a:tcPr>
                </a:tc>
                <a:tc>
                  <a:txBody>
                    <a:bodyPr/>
                    <a:lstStyle/>
                    <a:p>
                      <a:pPr algn="ctr"/>
                      <a:r>
                        <a:rPr lang="en-US" sz="2400" dirty="0"/>
                        <a:t>Supply chain</a:t>
                      </a:r>
                      <a:endParaRPr lang="en-US" sz="2400" b="0" dirty="0">
                        <a:latin typeface="+mj-lt"/>
                      </a:endParaRPr>
                    </a:p>
                  </a:txBody>
                  <a:tcPr>
                    <a:solidFill>
                      <a:schemeClr val="accent1">
                        <a:lumMod val="20000"/>
                        <a:lumOff val="80000"/>
                      </a:schemeClr>
                    </a:solidFill>
                  </a:tcPr>
                </a:tc>
                <a:tc>
                  <a:txBody>
                    <a:bodyPr/>
                    <a:lstStyle/>
                    <a:p>
                      <a:pPr algn="ctr"/>
                      <a:r>
                        <a:rPr lang="en-US" sz="2400" dirty="0"/>
                        <a:t>Staff </a:t>
                      </a:r>
                      <a:endParaRPr lang="en-US" sz="2400" b="0" dirty="0">
                        <a:latin typeface="+mj-lt"/>
                      </a:endParaRPr>
                    </a:p>
                  </a:txBody>
                  <a:tcPr>
                    <a:solidFill>
                      <a:schemeClr val="accent1">
                        <a:lumMod val="20000"/>
                        <a:lumOff val="80000"/>
                      </a:schemeClr>
                    </a:solidFill>
                  </a:tcPr>
                </a:tc>
                <a:extLst>
                  <a:ext uri="{0D108BD9-81ED-4DB2-BD59-A6C34878D82A}">
                    <a16:rowId xmlns:a16="http://schemas.microsoft.com/office/drawing/2014/main" val="10000"/>
                  </a:ext>
                </a:extLst>
              </a:tr>
              <a:tr h="474190">
                <a:tc>
                  <a:txBody>
                    <a:bodyPr/>
                    <a:lstStyle/>
                    <a:p>
                      <a:r>
                        <a:rPr lang="en-US" sz="2000" dirty="0">
                          <a:latin typeface="+mj-lt"/>
                        </a:rPr>
                        <a:t>Housing</a:t>
                      </a:r>
                    </a:p>
                  </a:txBody>
                  <a:tcPr>
                    <a:solidFill>
                      <a:schemeClr val="accent1">
                        <a:lumMod val="20000"/>
                        <a:lumOff val="80000"/>
                      </a:schemeClr>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extLst>
                  <a:ext uri="{0D108BD9-81ED-4DB2-BD59-A6C34878D82A}">
                    <a16:rowId xmlns:a16="http://schemas.microsoft.com/office/drawing/2014/main" val="10001"/>
                  </a:ext>
                </a:extLst>
              </a:tr>
              <a:tr h="474190">
                <a:tc>
                  <a:txBody>
                    <a:bodyPr/>
                    <a:lstStyle/>
                    <a:p>
                      <a:r>
                        <a:rPr lang="en-US" sz="2000" dirty="0">
                          <a:latin typeface="+mj-lt"/>
                        </a:rPr>
                        <a:t>Poverty</a:t>
                      </a:r>
                    </a:p>
                  </a:txBody>
                  <a:tcPr>
                    <a:solidFill>
                      <a:schemeClr val="accent1">
                        <a:lumMod val="20000"/>
                        <a:lumOff val="80000"/>
                      </a:schemeClr>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extLst>
                  <a:ext uri="{0D108BD9-81ED-4DB2-BD59-A6C34878D82A}">
                    <a16:rowId xmlns:a16="http://schemas.microsoft.com/office/drawing/2014/main" val="10002"/>
                  </a:ext>
                </a:extLst>
              </a:tr>
              <a:tr h="474190">
                <a:tc>
                  <a:txBody>
                    <a:bodyPr/>
                    <a:lstStyle/>
                    <a:p>
                      <a:r>
                        <a:rPr lang="en-US" sz="2000" dirty="0">
                          <a:latin typeface="+mj-lt"/>
                        </a:rPr>
                        <a:t>Health</a:t>
                      </a:r>
                    </a:p>
                  </a:txBody>
                  <a:tcPr>
                    <a:solidFill>
                      <a:schemeClr val="accent1">
                        <a:lumMod val="20000"/>
                        <a:lumOff val="80000"/>
                      </a:schemeClr>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extLst>
                  <a:ext uri="{0D108BD9-81ED-4DB2-BD59-A6C34878D82A}">
                    <a16:rowId xmlns:a16="http://schemas.microsoft.com/office/drawing/2014/main" val="10003"/>
                  </a:ext>
                </a:extLst>
              </a:tr>
              <a:tr h="474190">
                <a:tc>
                  <a:txBody>
                    <a:bodyPr/>
                    <a:lstStyle/>
                    <a:p>
                      <a:r>
                        <a:rPr lang="en-US" sz="2000" dirty="0">
                          <a:latin typeface="+mj-lt"/>
                        </a:rPr>
                        <a:t>Education</a:t>
                      </a:r>
                    </a:p>
                  </a:txBody>
                  <a:tcPr>
                    <a:solidFill>
                      <a:schemeClr val="accent1">
                        <a:lumMod val="20000"/>
                        <a:lumOff val="80000"/>
                      </a:schemeClr>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extLst>
                  <a:ext uri="{0D108BD9-81ED-4DB2-BD59-A6C34878D82A}">
                    <a16:rowId xmlns:a16="http://schemas.microsoft.com/office/drawing/2014/main" val="10004"/>
                  </a:ext>
                </a:extLst>
              </a:tr>
              <a:tr h="474190">
                <a:tc>
                  <a:txBody>
                    <a:bodyPr/>
                    <a:lstStyle/>
                    <a:p>
                      <a:r>
                        <a:rPr lang="en-US" sz="2000" dirty="0">
                          <a:latin typeface="+mj-lt"/>
                        </a:rPr>
                        <a:t>Employment</a:t>
                      </a:r>
                    </a:p>
                  </a:txBody>
                  <a:tcPr>
                    <a:solidFill>
                      <a:schemeClr val="accent1">
                        <a:lumMod val="20000"/>
                        <a:lumOff val="80000"/>
                      </a:schemeClr>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10005"/>
                  </a:ext>
                </a:extLst>
              </a:tr>
              <a:tr h="474190">
                <a:tc>
                  <a:txBody>
                    <a:bodyPr/>
                    <a:lstStyle/>
                    <a:p>
                      <a:r>
                        <a:rPr lang="en-US" sz="2000" dirty="0">
                          <a:latin typeface="+mj-lt"/>
                        </a:rPr>
                        <a:t>Safety/security</a:t>
                      </a:r>
                    </a:p>
                  </a:txBody>
                  <a:tcPr>
                    <a:solidFill>
                      <a:schemeClr val="accent1">
                        <a:lumMod val="20000"/>
                        <a:lumOff val="80000"/>
                      </a:schemeClr>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10006"/>
                  </a:ext>
                </a:extLst>
              </a:tr>
              <a:tr h="474190">
                <a:tc>
                  <a:txBody>
                    <a:bodyPr/>
                    <a:lstStyle/>
                    <a:p>
                      <a:r>
                        <a:rPr lang="en-US" sz="2000" dirty="0">
                          <a:latin typeface="+mj-lt"/>
                        </a:rPr>
                        <a:t>Satisfaction</a:t>
                      </a:r>
                    </a:p>
                  </a:txBody>
                  <a:tcPr>
                    <a:solidFill>
                      <a:schemeClr val="accent1">
                        <a:lumMod val="20000"/>
                        <a:lumOff val="80000"/>
                      </a:schemeClr>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10007"/>
                  </a:ext>
                </a:extLst>
              </a:tr>
              <a:tr h="474190">
                <a:tc>
                  <a:txBody>
                    <a:bodyPr/>
                    <a:lstStyle/>
                    <a:p>
                      <a:r>
                        <a:rPr lang="en-US" sz="2000" dirty="0">
                          <a:latin typeface="+mj-lt"/>
                        </a:rPr>
                        <a:t>Participation</a:t>
                      </a:r>
                    </a:p>
                  </a:txBody>
                  <a:tcPr>
                    <a:solidFill>
                      <a:schemeClr val="accent1">
                        <a:lumMod val="20000"/>
                        <a:lumOff val="80000"/>
                      </a:schemeClr>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10008"/>
                  </a:ext>
                </a:extLst>
              </a:tr>
              <a:tr h="474190">
                <a:tc>
                  <a:txBody>
                    <a:bodyPr/>
                    <a:lstStyle/>
                    <a:p>
                      <a:r>
                        <a:rPr lang="en-US" sz="2000" dirty="0">
                          <a:latin typeface="+mj-lt"/>
                        </a:rPr>
                        <a:t>Social gradient</a:t>
                      </a:r>
                    </a:p>
                  </a:txBody>
                  <a:tcPr>
                    <a:solidFill>
                      <a:schemeClr val="accent1">
                        <a:lumMod val="20000"/>
                        <a:lumOff val="80000"/>
                      </a:schemeClr>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002926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51288" cy="1325563"/>
          </a:xfrm>
        </p:spPr>
        <p:txBody>
          <a:bodyPr/>
          <a:lstStyle/>
          <a:p>
            <a:r>
              <a:rPr lang="en-US" dirty="0"/>
              <a:t>Social Impacts – identifying measures</a:t>
            </a:r>
          </a:p>
        </p:txBody>
      </p:sp>
      <p:graphicFrame>
        <p:nvGraphicFramePr>
          <p:cNvPr id="4" name="Content Placeholder 10"/>
          <p:cNvGraphicFramePr>
            <a:graphicFrameLocks/>
          </p:cNvGraphicFramePr>
          <p:nvPr/>
        </p:nvGraphicFramePr>
        <p:xfrm>
          <a:off x="838200" y="1690686"/>
          <a:ext cx="10517372" cy="3859508"/>
        </p:xfrm>
        <a:graphic>
          <a:graphicData uri="http://schemas.openxmlformats.org/drawingml/2006/table">
            <a:tbl>
              <a:tblPr firstRow="1">
                <a:tableStyleId>{616DA210-FB5B-4158-B5E0-FEB733F419BA}</a:tableStyleId>
              </a:tblPr>
              <a:tblGrid>
                <a:gridCol w="3401627">
                  <a:extLst>
                    <a:ext uri="{9D8B030D-6E8A-4147-A177-3AD203B41FA5}">
                      <a16:colId xmlns:a16="http://schemas.microsoft.com/office/drawing/2014/main" val="20000"/>
                    </a:ext>
                  </a:extLst>
                </a:gridCol>
                <a:gridCol w="3319533">
                  <a:extLst>
                    <a:ext uri="{9D8B030D-6E8A-4147-A177-3AD203B41FA5}">
                      <a16:colId xmlns:a16="http://schemas.microsoft.com/office/drawing/2014/main" val="20001"/>
                    </a:ext>
                  </a:extLst>
                </a:gridCol>
                <a:gridCol w="3796212">
                  <a:extLst>
                    <a:ext uri="{9D8B030D-6E8A-4147-A177-3AD203B41FA5}">
                      <a16:colId xmlns:a16="http://schemas.microsoft.com/office/drawing/2014/main" val="20002"/>
                    </a:ext>
                  </a:extLst>
                </a:gridCol>
              </a:tblGrid>
              <a:tr h="957474">
                <a:tc>
                  <a:txBody>
                    <a:bodyPr/>
                    <a:lstStyle>
                      <a:lvl1pPr eaLnBrk="0" hangingPunct="0">
                        <a:spcBef>
                          <a:spcPct val="20000"/>
                        </a:spcBef>
                        <a:spcAft>
                          <a:spcPts val="600"/>
                        </a:spcAft>
                        <a:buFont typeface="Arial" charset="0"/>
                        <a:defRPr sz="2000">
                          <a:solidFill>
                            <a:schemeClr val="tx1"/>
                          </a:solidFill>
                          <a:latin typeface="Verdana" charset="0"/>
                          <a:ea typeface="ＭＳ Ｐゴシック" charset="-128"/>
                        </a:defRPr>
                      </a:lvl1pPr>
                      <a:lvl2pPr marL="37931725" indent="-37474525" eaLnBrk="0" hangingPunct="0">
                        <a:spcBef>
                          <a:spcPct val="20000"/>
                        </a:spcBef>
                        <a:spcAft>
                          <a:spcPts val="600"/>
                        </a:spcAft>
                        <a:buFont typeface="Arial" charset="0"/>
                        <a:defRPr>
                          <a:solidFill>
                            <a:schemeClr val="tx1"/>
                          </a:solidFill>
                          <a:latin typeface="Verdana" charset="0"/>
                          <a:ea typeface="ＭＳ Ｐゴシック" charset="-128"/>
                        </a:defRPr>
                      </a:lvl2pPr>
                      <a:lvl3pPr eaLnBrk="0" hangingPunct="0">
                        <a:spcBef>
                          <a:spcPct val="20000"/>
                        </a:spcBef>
                        <a:spcAft>
                          <a:spcPts val="600"/>
                        </a:spcAft>
                        <a:defRPr sz="1600">
                          <a:solidFill>
                            <a:schemeClr val="tx1"/>
                          </a:solidFill>
                          <a:latin typeface="Verdana" charset="0"/>
                          <a:ea typeface="ＭＳ Ｐゴシック" charset="-128"/>
                        </a:defRPr>
                      </a:lvl3pPr>
                      <a:lvl4pPr eaLnBrk="0" hangingPunct="0">
                        <a:spcBef>
                          <a:spcPct val="20000"/>
                        </a:spcBef>
                        <a:spcAft>
                          <a:spcPts val="600"/>
                        </a:spcAft>
                        <a:defRPr sz="1200">
                          <a:solidFill>
                            <a:schemeClr val="tx1"/>
                          </a:solidFill>
                          <a:latin typeface="Verdana" charset="0"/>
                          <a:ea typeface="ＭＳ Ｐゴシック" charset="-128"/>
                        </a:defRPr>
                      </a:lvl4pPr>
                      <a:lvl5pPr eaLnBrk="0" hangingPunct="0">
                        <a:spcBef>
                          <a:spcPct val="20000"/>
                        </a:spcBef>
                        <a:spcAft>
                          <a:spcPts val="600"/>
                        </a:spcAft>
                        <a:defRPr sz="1200">
                          <a:solidFill>
                            <a:schemeClr val="tx1"/>
                          </a:solidFill>
                          <a:latin typeface="Verdana" charset="0"/>
                          <a:ea typeface="ＭＳ Ｐゴシック" charset="-128"/>
                        </a:defRPr>
                      </a:lvl5pPr>
                      <a:lvl6pPr marL="457200" eaLnBrk="0" fontAlgn="base" hangingPunct="0">
                        <a:spcBef>
                          <a:spcPct val="20000"/>
                        </a:spcBef>
                        <a:spcAft>
                          <a:spcPts val="600"/>
                        </a:spcAft>
                        <a:defRPr sz="1200">
                          <a:solidFill>
                            <a:schemeClr val="tx1"/>
                          </a:solidFill>
                          <a:latin typeface="Verdana" charset="0"/>
                          <a:ea typeface="ＭＳ Ｐゴシック" charset="-128"/>
                        </a:defRPr>
                      </a:lvl6pPr>
                      <a:lvl7pPr marL="914400" eaLnBrk="0" fontAlgn="base" hangingPunct="0">
                        <a:spcBef>
                          <a:spcPct val="20000"/>
                        </a:spcBef>
                        <a:spcAft>
                          <a:spcPts val="600"/>
                        </a:spcAft>
                        <a:defRPr sz="1200">
                          <a:solidFill>
                            <a:schemeClr val="tx1"/>
                          </a:solidFill>
                          <a:latin typeface="Verdana" charset="0"/>
                          <a:ea typeface="ＭＳ Ｐゴシック" charset="-128"/>
                        </a:defRPr>
                      </a:lvl7pPr>
                      <a:lvl8pPr marL="1371600" eaLnBrk="0" fontAlgn="base" hangingPunct="0">
                        <a:spcBef>
                          <a:spcPct val="20000"/>
                        </a:spcBef>
                        <a:spcAft>
                          <a:spcPts val="600"/>
                        </a:spcAft>
                        <a:defRPr sz="1200">
                          <a:solidFill>
                            <a:schemeClr val="tx1"/>
                          </a:solidFill>
                          <a:latin typeface="Verdana" charset="0"/>
                          <a:ea typeface="ＭＳ Ｐゴシック" charset="-128"/>
                        </a:defRPr>
                      </a:lvl8pPr>
                      <a:lvl9pPr marL="1828800" eaLnBrk="0" fontAlgn="base" hangingPunct="0">
                        <a:spcBef>
                          <a:spcPct val="20000"/>
                        </a:spcBef>
                        <a:spcAft>
                          <a:spcPts val="600"/>
                        </a:spcAft>
                        <a:defRPr sz="1200">
                          <a:solidFill>
                            <a:schemeClr val="tx1"/>
                          </a:solidFill>
                          <a:latin typeface="Verdana"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2800" b="0" u="none" strike="noStrike" cap="none" normalizeH="0" baseline="0" dirty="0">
                          <a:ln>
                            <a:noFill/>
                          </a:ln>
                          <a:effectLst/>
                          <a:latin typeface="+mj-lt"/>
                          <a:ea typeface="Calibri" charset="0"/>
                          <a:cs typeface="Calibri" charset="0"/>
                        </a:rPr>
                        <a:t>Group affected</a:t>
                      </a:r>
                      <a:endParaRPr kumimoji="0" lang="en-GB" altLang="en-US" sz="2800" b="0" i="0" u="none" strike="noStrike" cap="none" normalizeH="0" baseline="0" dirty="0">
                        <a:ln>
                          <a:noFill/>
                        </a:ln>
                        <a:solidFill>
                          <a:schemeClr val="bg2">
                            <a:lumMod val="25000"/>
                          </a:schemeClr>
                        </a:solidFill>
                        <a:effectLst/>
                        <a:latin typeface="+mj-lt"/>
                        <a:ea typeface="Calibri" charset="0"/>
                        <a:cs typeface="Calibri" charset="0"/>
                      </a:endParaRPr>
                    </a:p>
                  </a:txBody>
                  <a:tcPr anchor="ctr" horzOverflow="overflow">
                    <a:solidFill>
                      <a:schemeClr val="accent1">
                        <a:lumMod val="20000"/>
                        <a:lumOff val="80000"/>
                      </a:schemeClr>
                    </a:solidFill>
                  </a:tcPr>
                </a:tc>
                <a:tc>
                  <a:txBody>
                    <a:bodyPr/>
                    <a:lstStyle>
                      <a:lvl1pPr eaLnBrk="0" hangingPunct="0">
                        <a:spcBef>
                          <a:spcPct val="20000"/>
                        </a:spcBef>
                        <a:spcAft>
                          <a:spcPts val="600"/>
                        </a:spcAft>
                        <a:buFont typeface="Arial" charset="0"/>
                        <a:defRPr sz="2000">
                          <a:solidFill>
                            <a:schemeClr val="tx1"/>
                          </a:solidFill>
                          <a:latin typeface="Verdana" charset="0"/>
                          <a:ea typeface="ＭＳ Ｐゴシック" charset="-128"/>
                        </a:defRPr>
                      </a:lvl1pPr>
                      <a:lvl2pPr marL="37931725" indent="-37474525" eaLnBrk="0" hangingPunct="0">
                        <a:spcBef>
                          <a:spcPct val="20000"/>
                        </a:spcBef>
                        <a:spcAft>
                          <a:spcPts val="600"/>
                        </a:spcAft>
                        <a:buFont typeface="Arial" charset="0"/>
                        <a:defRPr>
                          <a:solidFill>
                            <a:schemeClr val="tx1"/>
                          </a:solidFill>
                          <a:latin typeface="Verdana" charset="0"/>
                          <a:ea typeface="ＭＳ Ｐゴシック" charset="-128"/>
                        </a:defRPr>
                      </a:lvl2pPr>
                      <a:lvl3pPr eaLnBrk="0" hangingPunct="0">
                        <a:spcBef>
                          <a:spcPct val="20000"/>
                        </a:spcBef>
                        <a:spcAft>
                          <a:spcPts val="600"/>
                        </a:spcAft>
                        <a:defRPr sz="1600">
                          <a:solidFill>
                            <a:schemeClr val="tx1"/>
                          </a:solidFill>
                          <a:latin typeface="Verdana" charset="0"/>
                          <a:ea typeface="ＭＳ Ｐゴシック" charset="-128"/>
                        </a:defRPr>
                      </a:lvl3pPr>
                      <a:lvl4pPr eaLnBrk="0" hangingPunct="0">
                        <a:spcBef>
                          <a:spcPct val="20000"/>
                        </a:spcBef>
                        <a:spcAft>
                          <a:spcPts val="600"/>
                        </a:spcAft>
                        <a:defRPr sz="1200">
                          <a:solidFill>
                            <a:schemeClr val="tx1"/>
                          </a:solidFill>
                          <a:latin typeface="Verdana" charset="0"/>
                          <a:ea typeface="ＭＳ Ｐゴシック" charset="-128"/>
                        </a:defRPr>
                      </a:lvl4pPr>
                      <a:lvl5pPr eaLnBrk="0" hangingPunct="0">
                        <a:spcBef>
                          <a:spcPct val="20000"/>
                        </a:spcBef>
                        <a:spcAft>
                          <a:spcPts val="600"/>
                        </a:spcAft>
                        <a:defRPr sz="1200">
                          <a:solidFill>
                            <a:schemeClr val="tx1"/>
                          </a:solidFill>
                          <a:latin typeface="Verdana" charset="0"/>
                          <a:ea typeface="ＭＳ Ｐゴシック" charset="-128"/>
                        </a:defRPr>
                      </a:lvl5pPr>
                      <a:lvl6pPr marL="457200" eaLnBrk="0" fontAlgn="base" hangingPunct="0">
                        <a:spcBef>
                          <a:spcPct val="20000"/>
                        </a:spcBef>
                        <a:spcAft>
                          <a:spcPts val="600"/>
                        </a:spcAft>
                        <a:defRPr sz="1200">
                          <a:solidFill>
                            <a:schemeClr val="tx1"/>
                          </a:solidFill>
                          <a:latin typeface="Verdana" charset="0"/>
                          <a:ea typeface="ＭＳ Ｐゴシック" charset="-128"/>
                        </a:defRPr>
                      </a:lvl6pPr>
                      <a:lvl7pPr marL="914400" eaLnBrk="0" fontAlgn="base" hangingPunct="0">
                        <a:spcBef>
                          <a:spcPct val="20000"/>
                        </a:spcBef>
                        <a:spcAft>
                          <a:spcPts val="600"/>
                        </a:spcAft>
                        <a:defRPr sz="1200">
                          <a:solidFill>
                            <a:schemeClr val="tx1"/>
                          </a:solidFill>
                          <a:latin typeface="Verdana" charset="0"/>
                          <a:ea typeface="ＭＳ Ｐゴシック" charset="-128"/>
                        </a:defRPr>
                      </a:lvl7pPr>
                      <a:lvl8pPr marL="1371600" eaLnBrk="0" fontAlgn="base" hangingPunct="0">
                        <a:spcBef>
                          <a:spcPct val="20000"/>
                        </a:spcBef>
                        <a:spcAft>
                          <a:spcPts val="600"/>
                        </a:spcAft>
                        <a:defRPr sz="1200">
                          <a:solidFill>
                            <a:schemeClr val="tx1"/>
                          </a:solidFill>
                          <a:latin typeface="Verdana" charset="0"/>
                          <a:ea typeface="ＭＳ Ｐゴシック" charset="-128"/>
                        </a:defRPr>
                      </a:lvl8pPr>
                      <a:lvl9pPr marL="1828800" eaLnBrk="0" fontAlgn="base" hangingPunct="0">
                        <a:spcBef>
                          <a:spcPct val="20000"/>
                        </a:spcBef>
                        <a:spcAft>
                          <a:spcPts val="600"/>
                        </a:spcAft>
                        <a:defRPr sz="1200">
                          <a:solidFill>
                            <a:schemeClr val="tx1"/>
                          </a:solidFill>
                          <a:latin typeface="Verdana"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2800" b="0" u="none" strike="noStrike" cap="none" normalizeH="0" baseline="0" dirty="0">
                          <a:ln>
                            <a:noFill/>
                          </a:ln>
                          <a:effectLst/>
                          <a:latin typeface="+mj-lt"/>
                          <a:ea typeface="Calibri" charset="0"/>
                          <a:cs typeface="Calibri" charset="0"/>
                        </a:rPr>
                        <a:t>Impact area</a:t>
                      </a:r>
                      <a:endParaRPr kumimoji="0" lang="en-GB" altLang="en-US" sz="2800" b="0" i="0" u="none" strike="noStrike" cap="none" normalizeH="0" baseline="0" dirty="0">
                        <a:ln>
                          <a:noFill/>
                        </a:ln>
                        <a:solidFill>
                          <a:schemeClr val="bg2">
                            <a:lumMod val="25000"/>
                          </a:schemeClr>
                        </a:solidFill>
                        <a:effectLst/>
                        <a:latin typeface="+mj-lt"/>
                        <a:ea typeface="Calibri" charset="0"/>
                        <a:cs typeface="Calibri" charset="0"/>
                      </a:endParaRPr>
                    </a:p>
                  </a:txBody>
                  <a:tcPr anchor="ctr" horzOverflow="overflow">
                    <a:solidFill>
                      <a:schemeClr val="accent1">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2800" b="0" u="none" strike="noStrike" cap="none" normalizeH="0" baseline="0" dirty="0">
                          <a:ln>
                            <a:noFill/>
                          </a:ln>
                          <a:effectLst/>
                          <a:latin typeface="+mj-lt"/>
                          <a:ea typeface="Calibri" charset="0"/>
                          <a:cs typeface="Calibri" charset="0"/>
                        </a:rPr>
                        <a:t>Measure</a:t>
                      </a:r>
                      <a:endParaRPr kumimoji="0" lang="en-GB" altLang="en-US" sz="2800" b="0" i="0" u="none" strike="noStrike" cap="none" normalizeH="0" baseline="0" dirty="0">
                        <a:ln>
                          <a:noFill/>
                        </a:ln>
                        <a:solidFill>
                          <a:schemeClr val="bg2">
                            <a:lumMod val="25000"/>
                          </a:schemeClr>
                        </a:solidFill>
                        <a:effectLst/>
                        <a:latin typeface="+mj-lt"/>
                        <a:ea typeface="Calibri" charset="0"/>
                        <a:cs typeface="Calibri" charset="0"/>
                      </a:endParaRPr>
                    </a:p>
                  </a:txBody>
                  <a:tcPr anchor="ctr" horzOverflow="overflow">
                    <a:solidFill>
                      <a:schemeClr val="accent1">
                        <a:lumMod val="20000"/>
                        <a:lumOff val="80000"/>
                      </a:schemeClr>
                    </a:solidFill>
                  </a:tcPr>
                </a:tc>
                <a:extLst>
                  <a:ext uri="{0D108BD9-81ED-4DB2-BD59-A6C34878D82A}">
                    <a16:rowId xmlns:a16="http://schemas.microsoft.com/office/drawing/2014/main" val="10000"/>
                  </a:ext>
                </a:extLst>
              </a:tr>
              <a:tr h="981412">
                <a:tc>
                  <a:txBody>
                    <a:bodyPr/>
                    <a:lstStyle>
                      <a:lvl1pPr eaLnBrk="0" hangingPunct="0">
                        <a:spcBef>
                          <a:spcPct val="20000"/>
                        </a:spcBef>
                        <a:spcAft>
                          <a:spcPts val="600"/>
                        </a:spcAft>
                        <a:buFont typeface="Arial" charset="0"/>
                        <a:defRPr sz="2000">
                          <a:solidFill>
                            <a:schemeClr val="tx1"/>
                          </a:solidFill>
                          <a:latin typeface="Verdana" charset="0"/>
                          <a:ea typeface="ＭＳ Ｐゴシック" charset="-128"/>
                        </a:defRPr>
                      </a:lvl1pPr>
                      <a:lvl2pPr marL="37931725" indent="-37474525" eaLnBrk="0" hangingPunct="0">
                        <a:spcBef>
                          <a:spcPct val="20000"/>
                        </a:spcBef>
                        <a:spcAft>
                          <a:spcPts val="600"/>
                        </a:spcAft>
                        <a:buFont typeface="Arial" charset="0"/>
                        <a:defRPr>
                          <a:solidFill>
                            <a:schemeClr val="tx1"/>
                          </a:solidFill>
                          <a:latin typeface="Verdana" charset="0"/>
                          <a:ea typeface="ＭＳ Ｐゴシック" charset="-128"/>
                        </a:defRPr>
                      </a:lvl2pPr>
                      <a:lvl3pPr eaLnBrk="0" hangingPunct="0">
                        <a:spcBef>
                          <a:spcPct val="20000"/>
                        </a:spcBef>
                        <a:spcAft>
                          <a:spcPts val="600"/>
                        </a:spcAft>
                        <a:defRPr sz="1600">
                          <a:solidFill>
                            <a:schemeClr val="tx1"/>
                          </a:solidFill>
                          <a:latin typeface="Verdana" charset="0"/>
                          <a:ea typeface="ＭＳ Ｐゴシック" charset="-128"/>
                        </a:defRPr>
                      </a:lvl3pPr>
                      <a:lvl4pPr eaLnBrk="0" hangingPunct="0">
                        <a:spcBef>
                          <a:spcPct val="20000"/>
                        </a:spcBef>
                        <a:spcAft>
                          <a:spcPts val="600"/>
                        </a:spcAft>
                        <a:defRPr sz="1200">
                          <a:solidFill>
                            <a:schemeClr val="tx1"/>
                          </a:solidFill>
                          <a:latin typeface="Verdana" charset="0"/>
                          <a:ea typeface="ＭＳ Ｐゴシック" charset="-128"/>
                        </a:defRPr>
                      </a:lvl4pPr>
                      <a:lvl5pPr eaLnBrk="0" hangingPunct="0">
                        <a:spcBef>
                          <a:spcPct val="20000"/>
                        </a:spcBef>
                        <a:spcAft>
                          <a:spcPts val="600"/>
                        </a:spcAft>
                        <a:defRPr sz="1200">
                          <a:solidFill>
                            <a:schemeClr val="tx1"/>
                          </a:solidFill>
                          <a:latin typeface="Verdana" charset="0"/>
                          <a:ea typeface="ＭＳ Ｐゴシック" charset="-128"/>
                        </a:defRPr>
                      </a:lvl5pPr>
                      <a:lvl6pPr marL="457200" eaLnBrk="0" fontAlgn="base" hangingPunct="0">
                        <a:spcBef>
                          <a:spcPct val="20000"/>
                        </a:spcBef>
                        <a:spcAft>
                          <a:spcPts val="600"/>
                        </a:spcAft>
                        <a:defRPr sz="1200">
                          <a:solidFill>
                            <a:schemeClr val="tx1"/>
                          </a:solidFill>
                          <a:latin typeface="Verdana" charset="0"/>
                          <a:ea typeface="ＭＳ Ｐゴシック" charset="-128"/>
                        </a:defRPr>
                      </a:lvl6pPr>
                      <a:lvl7pPr marL="914400" eaLnBrk="0" fontAlgn="base" hangingPunct="0">
                        <a:spcBef>
                          <a:spcPct val="20000"/>
                        </a:spcBef>
                        <a:spcAft>
                          <a:spcPts val="600"/>
                        </a:spcAft>
                        <a:defRPr sz="1200">
                          <a:solidFill>
                            <a:schemeClr val="tx1"/>
                          </a:solidFill>
                          <a:latin typeface="Verdana" charset="0"/>
                          <a:ea typeface="ＭＳ Ｐゴシック" charset="-128"/>
                        </a:defRPr>
                      </a:lvl7pPr>
                      <a:lvl8pPr marL="1371600" eaLnBrk="0" fontAlgn="base" hangingPunct="0">
                        <a:spcBef>
                          <a:spcPct val="20000"/>
                        </a:spcBef>
                        <a:spcAft>
                          <a:spcPts val="600"/>
                        </a:spcAft>
                        <a:defRPr sz="1200">
                          <a:solidFill>
                            <a:schemeClr val="tx1"/>
                          </a:solidFill>
                          <a:latin typeface="Verdana" charset="0"/>
                          <a:ea typeface="ＭＳ Ｐゴシック" charset="-128"/>
                        </a:defRPr>
                      </a:lvl8pPr>
                      <a:lvl9pPr marL="1828800" eaLnBrk="0" fontAlgn="base" hangingPunct="0">
                        <a:spcBef>
                          <a:spcPct val="20000"/>
                        </a:spcBef>
                        <a:spcAft>
                          <a:spcPts val="600"/>
                        </a:spcAft>
                        <a:defRPr sz="1200">
                          <a:solidFill>
                            <a:schemeClr val="tx1"/>
                          </a:solidFill>
                          <a:latin typeface="Verdana"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2000" i="1" u="none" strike="noStrike" cap="none" normalizeH="0" baseline="0" dirty="0">
                          <a:ln>
                            <a:noFill/>
                          </a:ln>
                          <a:effectLst/>
                          <a:latin typeface="Calibri" charset="0"/>
                          <a:ea typeface="Calibri" charset="0"/>
                          <a:cs typeface="Calibri" charset="0"/>
                        </a:rPr>
                        <a:t>e.g.  carers</a:t>
                      </a:r>
                      <a:endParaRPr kumimoji="0" lang="en-GB" altLang="en-US" sz="1800" b="0" i="1" u="none" strike="noStrike" cap="none" normalizeH="0" baseline="0" dirty="0">
                        <a:ln>
                          <a:noFill/>
                        </a:ln>
                        <a:solidFill>
                          <a:schemeClr val="bg2">
                            <a:lumMod val="25000"/>
                          </a:schemeClr>
                        </a:solidFill>
                        <a:effectLst/>
                        <a:latin typeface="Calibri" charset="0"/>
                        <a:ea typeface="Calibri" charset="0"/>
                        <a:cs typeface="Calibri" charset="0"/>
                      </a:endParaRPr>
                    </a:p>
                  </a:txBody>
                  <a:tcPr horzOverflow="overflow">
                    <a:solidFill>
                      <a:schemeClr val="bg1"/>
                    </a:solidFill>
                  </a:tcPr>
                </a:tc>
                <a:tc>
                  <a:txBody>
                    <a:bodyPr/>
                    <a:lstStyle>
                      <a:lvl1pPr eaLnBrk="0" hangingPunct="0">
                        <a:spcBef>
                          <a:spcPct val="20000"/>
                        </a:spcBef>
                        <a:spcAft>
                          <a:spcPts val="600"/>
                        </a:spcAft>
                        <a:buFont typeface="Arial" charset="0"/>
                        <a:defRPr sz="2000">
                          <a:solidFill>
                            <a:schemeClr val="tx1"/>
                          </a:solidFill>
                          <a:latin typeface="Verdana" charset="0"/>
                          <a:ea typeface="ＭＳ Ｐゴシック" charset="-128"/>
                        </a:defRPr>
                      </a:lvl1pPr>
                      <a:lvl2pPr marL="37931725" indent="-37474525" eaLnBrk="0" hangingPunct="0">
                        <a:spcBef>
                          <a:spcPct val="20000"/>
                        </a:spcBef>
                        <a:spcAft>
                          <a:spcPts val="600"/>
                        </a:spcAft>
                        <a:buFont typeface="Arial" charset="0"/>
                        <a:defRPr>
                          <a:solidFill>
                            <a:schemeClr val="tx1"/>
                          </a:solidFill>
                          <a:latin typeface="Verdana" charset="0"/>
                          <a:ea typeface="ＭＳ Ｐゴシック" charset="-128"/>
                        </a:defRPr>
                      </a:lvl2pPr>
                      <a:lvl3pPr eaLnBrk="0" hangingPunct="0">
                        <a:spcBef>
                          <a:spcPct val="20000"/>
                        </a:spcBef>
                        <a:spcAft>
                          <a:spcPts val="600"/>
                        </a:spcAft>
                        <a:defRPr sz="1600">
                          <a:solidFill>
                            <a:schemeClr val="tx1"/>
                          </a:solidFill>
                          <a:latin typeface="Verdana" charset="0"/>
                          <a:ea typeface="ＭＳ Ｐゴシック" charset="-128"/>
                        </a:defRPr>
                      </a:lvl3pPr>
                      <a:lvl4pPr eaLnBrk="0" hangingPunct="0">
                        <a:spcBef>
                          <a:spcPct val="20000"/>
                        </a:spcBef>
                        <a:spcAft>
                          <a:spcPts val="600"/>
                        </a:spcAft>
                        <a:defRPr sz="1200">
                          <a:solidFill>
                            <a:schemeClr val="tx1"/>
                          </a:solidFill>
                          <a:latin typeface="Verdana" charset="0"/>
                          <a:ea typeface="ＭＳ Ｐゴシック" charset="-128"/>
                        </a:defRPr>
                      </a:lvl4pPr>
                      <a:lvl5pPr eaLnBrk="0" hangingPunct="0">
                        <a:spcBef>
                          <a:spcPct val="20000"/>
                        </a:spcBef>
                        <a:spcAft>
                          <a:spcPts val="600"/>
                        </a:spcAft>
                        <a:defRPr sz="1200">
                          <a:solidFill>
                            <a:schemeClr val="tx1"/>
                          </a:solidFill>
                          <a:latin typeface="Verdana" charset="0"/>
                          <a:ea typeface="ＭＳ Ｐゴシック" charset="-128"/>
                        </a:defRPr>
                      </a:lvl5pPr>
                      <a:lvl6pPr marL="457200" eaLnBrk="0" fontAlgn="base" hangingPunct="0">
                        <a:spcBef>
                          <a:spcPct val="20000"/>
                        </a:spcBef>
                        <a:spcAft>
                          <a:spcPts val="600"/>
                        </a:spcAft>
                        <a:defRPr sz="1200">
                          <a:solidFill>
                            <a:schemeClr val="tx1"/>
                          </a:solidFill>
                          <a:latin typeface="Verdana" charset="0"/>
                          <a:ea typeface="ＭＳ Ｐゴシック" charset="-128"/>
                        </a:defRPr>
                      </a:lvl6pPr>
                      <a:lvl7pPr marL="914400" eaLnBrk="0" fontAlgn="base" hangingPunct="0">
                        <a:spcBef>
                          <a:spcPct val="20000"/>
                        </a:spcBef>
                        <a:spcAft>
                          <a:spcPts val="600"/>
                        </a:spcAft>
                        <a:defRPr sz="1200">
                          <a:solidFill>
                            <a:schemeClr val="tx1"/>
                          </a:solidFill>
                          <a:latin typeface="Verdana" charset="0"/>
                          <a:ea typeface="ＭＳ Ｐゴシック" charset="-128"/>
                        </a:defRPr>
                      </a:lvl7pPr>
                      <a:lvl8pPr marL="1371600" eaLnBrk="0" fontAlgn="base" hangingPunct="0">
                        <a:spcBef>
                          <a:spcPct val="20000"/>
                        </a:spcBef>
                        <a:spcAft>
                          <a:spcPts val="600"/>
                        </a:spcAft>
                        <a:defRPr sz="1200">
                          <a:solidFill>
                            <a:schemeClr val="tx1"/>
                          </a:solidFill>
                          <a:latin typeface="Verdana" charset="0"/>
                          <a:ea typeface="ＭＳ Ｐゴシック" charset="-128"/>
                        </a:defRPr>
                      </a:lvl8pPr>
                      <a:lvl9pPr marL="1828800" eaLnBrk="0" fontAlgn="base" hangingPunct="0">
                        <a:spcBef>
                          <a:spcPct val="20000"/>
                        </a:spcBef>
                        <a:spcAft>
                          <a:spcPts val="600"/>
                        </a:spcAft>
                        <a:defRPr sz="1200">
                          <a:solidFill>
                            <a:schemeClr val="tx1"/>
                          </a:solidFill>
                          <a:latin typeface="Verdana"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i="1" u="none" strike="noStrike" cap="none" normalizeH="0" baseline="0" dirty="0">
                          <a:ln>
                            <a:noFill/>
                          </a:ln>
                          <a:effectLst/>
                          <a:latin typeface="Calibri" charset="0"/>
                          <a:ea typeface="Calibri" charset="0"/>
                          <a:cs typeface="Calibri" charset="0"/>
                        </a:rPr>
                        <a:t>employment</a:t>
                      </a:r>
                      <a:endParaRPr kumimoji="0" lang="en-US" altLang="en-US" sz="2000" b="0" i="1" u="none" strike="noStrike" cap="none" normalizeH="0" baseline="0" dirty="0">
                        <a:ln>
                          <a:noFill/>
                        </a:ln>
                        <a:solidFill>
                          <a:schemeClr val="bg2">
                            <a:lumMod val="25000"/>
                          </a:schemeClr>
                        </a:solidFill>
                        <a:effectLst/>
                        <a:latin typeface="Calibri" charset="0"/>
                        <a:ea typeface="Calibri" charset="0"/>
                        <a:cs typeface="Calibri" charset="0"/>
                      </a:endParaRPr>
                    </a:p>
                  </a:txBody>
                  <a:tcPr horzOverflow="overflow">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i="1" u="none" strike="noStrike" cap="none" normalizeH="0" baseline="0" dirty="0">
                          <a:ln>
                            <a:noFill/>
                          </a:ln>
                          <a:effectLst/>
                          <a:latin typeface="Calibri" charset="0"/>
                          <a:ea typeface="Calibri" charset="0"/>
                          <a:cs typeface="Calibri" charset="0"/>
                        </a:rPr>
                        <a:t>% in employment / time off work</a:t>
                      </a:r>
                      <a:endParaRPr kumimoji="0" lang="en-US" altLang="en-US" sz="2000" b="0" i="1" u="none" strike="noStrike" cap="none" normalizeH="0" baseline="0" dirty="0">
                        <a:ln>
                          <a:noFill/>
                        </a:ln>
                        <a:solidFill>
                          <a:schemeClr val="bg2">
                            <a:lumMod val="25000"/>
                          </a:schemeClr>
                        </a:solidFill>
                        <a:effectLst/>
                        <a:latin typeface="Calibri" charset="0"/>
                        <a:ea typeface="Calibri" charset="0"/>
                        <a:cs typeface="Calibri" charset="0"/>
                      </a:endParaRPr>
                    </a:p>
                  </a:txBody>
                  <a:tcPr horzOverflow="overflow">
                    <a:solidFill>
                      <a:schemeClr val="bg1"/>
                    </a:solidFill>
                  </a:tcPr>
                </a:tc>
                <a:extLst>
                  <a:ext uri="{0D108BD9-81ED-4DB2-BD59-A6C34878D82A}">
                    <a16:rowId xmlns:a16="http://schemas.microsoft.com/office/drawing/2014/main" val="10001"/>
                  </a:ext>
                </a:extLst>
              </a:tr>
              <a:tr h="960311">
                <a:tc>
                  <a:txBody>
                    <a:bodyPr/>
                    <a:lstStyle>
                      <a:lvl1pPr eaLnBrk="0" hangingPunct="0">
                        <a:spcBef>
                          <a:spcPct val="20000"/>
                        </a:spcBef>
                        <a:spcAft>
                          <a:spcPts val="600"/>
                        </a:spcAft>
                        <a:buFont typeface="Arial" charset="0"/>
                        <a:defRPr sz="2000">
                          <a:solidFill>
                            <a:schemeClr val="tx1"/>
                          </a:solidFill>
                          <a:latin typeface="Verdana" charset="0"/>
                          <a:ea typeface="ＭＳ Ｐゴシック" charset="-128"/>
                        </a:defRPr>
                      </a:lvl1pPr>
                      <a:lvl2pPr marL="37931725" indent="-37474525" eaLnBrk="0" hangingPunct="0">
                        <a:spcBef>
                          <a:spcPct val="20000"/>
                        </a:spcBef>
                        <a:spcAft>
                          <a:spcPts val="600"/>
                        </a:spcAft>
                        <a:buFont typeface="Arial" charset="0"/>
                        <a:defRPr>
                          <a:solidFill>
                            <a:schemeClr val="tx1"/>
                          </a:solidFill>
                          <a:latin typeface="Verdana" charset="0"/>
                          <a:ea typeface="ＭＳ Ｐゴシック" charset="-128"/>
                        </a:defRPr>
                      </a:lvl2pPr>
                      <a:lvl3pPr eaLnBrk="0" hangingPunct="0">
                        <a:spcBef>
                          <a:spcPct val="20000"/>
                        </a:spcBef>
                        <a:spcAft>
                          <a:spcPts val="600"/>
                        </a:spcAft>
                        <a:defRPr sz="1600">
                          <a:solidFill>
                            <a:schemeClr val="tx1"/>
                          </a:solidFill>
                          <a:latin typeface="Verdana" charset="0"/>
                          <a:ea typeface="ＭＳ Ｐゴシック" charset="-128"/>
                        </a:defRPr>
                      </a:lvl3pPr>
                      <a:lvl4pPr eaLnBrk="0" hangingPunct="0">
                        <a:spcBef>
                          <a:spcPct val="20000"/>
                        </a:spcBef>
                        <a:spcAft>
                          <a:spcPts val="600"/>
                        </a:spcAft>
                        <a:defRPr sz="1200">
                          <a:solidFill>
                            <a:schemeClr val="tx1"/>
                          </a:solidFill>
                          <a:latin typeface="Verdana" charset="0"/>
                          <a:ea typeface="ＭＳ Ｐゴシック" charset="-128"/>
                        </a:defRPr>
                      </a:lvl4pPr>
                      <a:lvl5pPr eaLnBrk="0" hangingPunct="0">
                        <a:spcBef>
                          <a:spcPct val="20000"/>
                        </a:spcBef>
                        <a:spcAft>
                          <a:spcPts val="600"/>
                        </a:spcAft>
                        <a:defRPr sz="1200">
                          <a:solidFill>
                            <a:schemeClr val="tx1"/>
                          </a:solidFill>
                          <a:latin typeface="Verdana" charset="0"/>
                          <a:ea typeface="ＭＳ Ｐゴシック" charset="-128"/>
                        </a:defRPr>
                      </a:lvl5pPr>
                      <a:lvl6pPr marL="457200" eaLnBrk="0" fontAlgn="base" hangingPunct="0">
                        <a:spcBef>
                          <a:spcPct val="20000"/>
                        </a:spcBef>
                        <a:spcAft>
                          <a:spcPts val="600"/>
                        </a:spcAft>
                        <a:defRPr sz="1200">
                          <a:solidFill>
                            <a:schemeClr val="tx1"/>
                          </a:solidFill>
                          <a:latin typeface="Verdana" charset="0"/>
                          <a:ea typeface="ＭＳ Ｐゴシック" charset="-128"/>
                        </a:defRPr>
                      </a:lvl6pPr>
                      <a:lvl7pPr marL="914400" eaLnBrk="0" fontAlgn="base" hangingPunct="0">
                        <a:spcBef>
                          <a:spcPct val="20000"/>
                        </a:spcBef>
                        <a:spcAft>
                          <a:spcPts val="600"/>
                        </a:spcAft>
                        <a:defRPr sz="1200">
                          <a:solidFill>
                            <a:schemeClr val="tx1"/>
                          </a:solidFill>
                          <a:latin typeface="Verdana" charset="0"/>
                          <a:ea typeface="ＭＳ Ｐゴシック" charset="-128"/>
                        </a:defRPr>
                      </a:lvl7pPr>
                      <a:lvl8pPr marL="1371600" eaLnBrk="0" fontAlgn="base" hangingPunct="0">
                        <a:spcBef>
                          <a:spcPct val="20000"/>
                        </a:spcBef>
                        <a:spcAft>
                          <a:spcPts val="600"/>
                        </a:spcAft>
                        <a:defRPr sz="1200">
                          <a:solidFill>
                            <a:schemeClr val="tx1"/>
                          </a:solidFill>
                          <a:latin typeface="Verdana" charset="0"/>
                          <a:ea typeface="ＭＳ Ｐゴシック" charset="-128"/>
                        </a:defRPr>
                      </a:lvl8pPr>
                      <a:lvl9pPr marL="1828800" eaLnBrk="0" fontAlgn="base" hangingPunct="0">
                        <a:spcBef>
                          <a:spcPct val="20000"/>
                        </a:spcBef>
                        <a:spcAft>
                          <a:spcPts val="600"/>
                        </a:spcAft>
                        <a:defRPr sz="1200">
                          <a:solidFill>
                            <a:schemeClr val="tx1"/>
                          </a:solidFill>
                          <a:latin typeface="Verdana"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2800" b="0" i="0" u="none" strike="noStrike" cap="none" normalizeH="0" baseline="0" dirty="0">
                        <a:ln>
                          <a:noFill/>
                        </a:ln>
                        <a:solidFill>
                          <a:schemeClr val="bg2">
                            <a:lumMod val="25000"/>
                          </a:schemeClr>
                        </a:solidFill>
                        <a:effectLst/>
                        <a:latin typeface="Calibri" charset="0"/>
                        <a:ea typeface="Calibri" charset="0"/>
                        <a:cs typeface="Calibri" charset="0"/>
                      </a:endParaRPr>
                    </a:p>
                  </a:txBody>
                  <a:tcPr anchor="ctr" horzOverflow="overflow">
                    <a:solidFill>
                      <a:schemeClr val="bg1"/>
                    </a:solidFill>
                  </a:tcPr>
                </a:tc>
                <a:tc>
                  <a:txBody>
                    <a:bodyPr/>
                    <a:lstStyle>
                      <a:lvl1pPr eaLnBrk="0" hangingPunct="0">
                        <a:spcBef>
                          <a:spcPct val="20000"/>
                        </a:spcBef>
                        <a:spcAft>
                          <a:spcPts val="600"/>
                        </a:spcAft>
                        <a:buFont typeface="Arial" charset="0"/>
                        <a:defRPr sz="2000">
                          <a:solidFill>
                            <a:schemeClr val="tx1"/>
                          </a:solidFill>
                          <a:latin typeface="Verdana" charset="0"/>
                          <a:ea typeface="ＭＳ Ｐゴシック" charset="-128"/>
                        </a:defRPr>
                      </a:lvl1pPr>
                      <a:lvl2pPr marL="37931725" indent="-37474525" eaLnBrk="0" hangingPunct="0">
                        <a:spcBef>
                          <a:spcPct val="20000"/>
                        </a:spcBef>
                        <a:spcAft>
                          <a:spcPts val="600"/>
                        </a:spcAft>
                        <a:buFont typeface="Arial" charset="0"/>
                        <a:defRPr>
                          <a:solidFill>
                            <a:schemeClr val="tx1"/>
                          </a:solidFill>
                          <a:latin typeface="Verdana" charset="0"/>
                          <a:ea typeface="ＭＳ Ｐゴシック" charset="-128"/>
                        </a:defRPr>
                      </a:lvl2pPr>
                      <a:lvl3pPr eaLnBrk="0" hangingPunct="0">
                        <a:spcBef>
                          <a:spcPct val="20000"/>
                        </a:spcBef>
                        <a:spcAft>
                          <a:spcPts val="600"/>
                        </a:spcAft>
                        <a:defRPr sz="1600">
                          <a:solidFill>
                            <a:schemeClr val="tx1"/>
                          </a:solidFill>
                          <a:latin typeface="Verdana" charset="0"/>
                          <a:ea typeface="ＭＳ Ｐゴシック" charset="-128"/>
                        </a:defRPr>
                      </a:lvl3pPr>
                      <a:lvl4pPr eaLnBrk="0" hangingPunct="0">
                        <a:spcBef>
                          <a:spcPct val="20000"/>
                        </a:spcBef>
                        <a:spcAft>
                          <a:spcPts val="600"/>
                        </a:spcAft>
                        <a:defRPr sz="1200">
                          <a:solidFill>
                            <a:schemeClr val="tx1"/>
                          </a:solidFill>
                          <a:latin typeface="Verdana" charset="0"/>
                          <a:ea typeface="ＭＳ Ｐゴシック" charset="-128"/>
                        </a:defRPr>
                      </a:lvl4pPr>
                      <a:lvl5pPr eaLnBrk="0" hangingPunct="0">
                        <a:spcBef>
                          <a:spcPct val="20000"/>
                        </a:spcBef>
                        <a:spcAft>
                          <a:spcPts val="600"/>
                        </a:spcAft>
                        <a:defRPr sz="1200">
                          <a:solidFill>
                            <a:schemeClr val="tx1"/>
                          </a:solidFill>
                          <a:latin typeface="Verdana" charset="0"/>
                          <a:ea typeface="ＭＳ Ｐゴシック" charset="-128"/>
                        </a:defRPr>
                      </a:lvl5pPr>
                      <a:lvl6pPr marL="457200" eaLnBrk="0" fontAlgn="base" hangingPunct="0">
                        <a:spcBef>
                          <a:spcPct val="20000"/>
                        </a:spcBef>
                        <a:spcAft>
                          <a:spcPts val="600"/>
                        </a:spcAft>
                        <a:defRPr sz="1200">
                          <a:solidFill>
                            <a:schemeClr val="tx1"/>
                          </a:solidFill>
                          <a:latin typeface="Verdana" charset="0"/>
                          <a:ea typeface="ＭＳ Ｐゴシック" charset="-128"/>
                        </a:defRPr>
                      </a:lvl6pPr>
                      <a:lvl7pPr marL="914400" eaLnBrk="0" fontAlgn="base" hangingPunct="0">
                        <a:spcBef>
                          <a:spcPct val="20000"/>
                        </a:spcBef>
                        <a:spcAft>
                          <a:spcPts val="600"/>
                        </a:spcAft>
                        <a:defRPr sz="1200">
                          <a:solidFill>
                            <a:schemeClr val="tx1"/>
                          </a:solidFill>
                          <a:latin typeface="Verdana" charset="0"/>
                          <a:ea typeface="ＭＳ Ｐゴシック" charset="-128"/>
                        </a:defRPr>
                      </a:lvl7pPr>
                      <a:lvl8pPr marL="1371600" eaLnBrk="0" fontAlgn="base" hangingPunct="0">
                        <a:spcBef>
                          <a:spcPct val="20000"/>
                        </a:spcBef>
                        <a:spcAft>
                          <a:spcPts val="600"/>
                        </a:spcAft>
                        <a:defRPr sz="1200">
                          <a:solidFill>
                            <a:schemeClr val="tx1"/>
                          </a:solidFill>
                          <a:latin typeface="Verdana" charset="0"/>
                          <a:ea typeface="ＭＳ Ｐゴシック" charset="-128"/>
                        </a:defRPr>
                      </a:lvl8pPr>
                      <a:lvl9pPr marL="1828800" eaLnBrk="0" fontAlgn="base" hangingPunct="0">
                        <a:spcBef>
                          <a:spcPct val="20000"/>
                        </a:spcBef>
                        <a:spcAft>
                          <a:spcPts val="600"/>
                        </a:spcAft>
                        <a:defRPr sz="1200">
                          <a:solidFill>
                            <a:schemeClr val="tx1"/>
                          </a:solidFill>
                          <a:latin typeface="Verdana"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bg2">
                            <a:lumMod val="25000"/>
                          </a:schemeClr>
                        </a:solidFill>
                        <a:effectLst/>
                        <a:latin typeface="Calibri" charset="0"/>
                        <a:ea typeface="Calibri" charset="0"/>
                        <a:cs typeface="Calibri" charset="0"/>
                      </a:endParaRPr>
                    </a:p>
                  </a:txBody>
                  <a:tcPr anchor="ctr" horzOverflow="overflow">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bg2">
                            <a:lumMod val="25000"/>
                          </a:schemeClr>
                        </a:solidFill>
                        <a:effectLst/>
                        <a:latin typeface="Calibri" charset="0"/>
                        <a:ea typeface="Calibri" charset="0"/>
                        <a:cs typeface="Calibri" charset="0"/>
                      </a:endParaRPr>
                    </a:p>
                  </a:txBody>
                  <a:tcPr anchor="ctr" horzOverflow="overflow">
                    <a:solidFill>
                      <a:schemeClr val="bg1"/>
                    </a:solidFill>
                  </a:tcPr>
                </a:tc>
                <a:extLst>
                  <a:ext uri="{0D108BD9-81ED-4DB2-BD59-A6C34878D82A}">
                    <a16:rowId xmlns:a16="http://schemas.microsoft.com/office/drawing/2014/main" val="10002"/>
                  </a:ext>
                </a:extLst>
              </a:tr>
              <a:tr h="960311">
                <a:tc>
                  <a:txBody>
                    <a:bodyPr/>
                    <a:lstStyle>
                      <a:lvl1pPr eaLnBrk="0" hangingPunct="0">
                        <a:spcBef>
                          <a:spcPct val="20000"/>
                        </a:spcBef>
                        <a:spcAft>
                          <a:spcPts val="600"/>
                        </a:spcAft>
                        <a:buFont typeface="Arial" charset="0"/>
                        <a:defRPr sz="2000">
                          <a:solidFill>
                            <a:schemeClr val="tx1"/>
                          </a:solidFill>
                          <a:latin typeface="Verdana" charset="0"/>
                          <a:ea typeface="ＭＳ Ｐゴシック" charset="-128"/>
                        </a:defRPr>
                      </a:lvl1pPr>
                      <a:lvl2pPr marL="37931725" indent="-37474525" eaLnBrk="0" hangingPunct="0">
                        <a:spcBef>
                          <a:spcPct val="20000"/>
                        </a:spcBef>
                        <a:spcAft>
                          <a:spcPts val="600"/>
                        </a:spcAft>
                        <a:buFont typeface="Arial" charset="0"/>
                        <a:defRPr>
                          <a:solidFill>
                            <a:schemeClr val="tx1"/>
                          </a:solidFill>
                          <a:latin typeface="Verdana" charset="0"/>
                          <a:ea typeface="ＭＳ Ｐゴシック" charset="-128"/>
                        </a:defRPr>
                      </a:lvl2pPr>
                      <a:lvl3pPr eaLnBrk="0" hangingPunct="0">
                        <a:spcBef>
                          <a:spcPct val="20000"/>
                        </a:spcBef>
                        <a:spcAft>
                          <a:spcPts val="600"/>
                        </a:spcAft>
                        <a:defRPr sz="1600">
                          <a:solidFill>
                            <a:schemeClr val="tx1"/>
                          </a:solidFill>
                          <a:latin typeface="Verdana" charset="0"/>
                          <a:ea typeface="ＭＳ Ｐゴシック" charset="-128"/>
                        </a:defRPr>
                      </a:lvl3pPr>
                      <a:lvl4pPr eaLnBrk="0" hangingPunct="0">
                        <a:spcBef>
                          <a:spcPct val="20000"/>
                        </a:spcBef>
                        <a:spcAft>
                          <a:spcPts val="600"/>
                        </a:spcAft>
                        <a:defRPr sz="1200">
                          <a:solidFill>
                            <a:schemeClr val="tx1"/>
                          </a:solidFill>
                          <a:latin typeface="Verdana" charset="0"/>
                          <a:ea typeface="ＭＳ Ｐゴシック" charset="-128"/>
                        </a:defRPr>
                      </a:lvl4pPr>
                      <a:lvl5pPr eaLnBrk="0" hangingPunct="0">
                        <a:spcBef>
                          <a:spcPct val="20000"/>
                        </a:spcBef>
                        <a:spcAft>
                          <a:spcPts val="600"/>
                        </a:spcAft>
                        <a:defRPr sz="1200">
                          <a:solidFill>
                            <a:schemeClr val="tx1"/>
                          </a:solidFill>
                          <a:latin typeface="Verdana" charset="0"/>
                          <a:ea typeface="ＭＳ Ｐゴシック" charset="-128"/>
                        </a:defRPr>
                      </a:lvl5pPr>
                      <a:lvl6pPr marL="457200" eaLnBrk="0" fontAlgn="base" hangingPunct="0">
                        <a:spcBef>
                          <a:spcPct val="20000"/>
                        </a:spcBef>
                        <a:spcAft>
                          <a:spcPts val="600"/>
                        </a:spcAft>
                        <a:defRPr sz="1200">
                          <a:solidFill>
                            <a:schemeClr val="tx1"/>
                          </a:solidFill>
                          <a:latin typeface="Verdana" charset="0"/>
                          <a:ea typeface="ＭＳ Ｐゴシック" charset="-128"/>
                        </a:defRPr>
                      </a:lvl6pPr>
                      <a:lvl7pPr marL="914400" eaLnBrk="0" fontAlgn="base" hangingPunct="0">
                        <a:spcBef>
                          <a:spcPct val="20000"/>
                        </a:spcBef>
                        <a:spcAft>
                          <a:spcPts val="600"/>
                        </a:spcAft>
                        <a:defRPr sz="1200">
                          <a:solidFill>
                            <a:schemeClr val="tx1"/>
                          </a:solidFill>
                          <a:latin typeface="Verdana" charset="0"/>
                          <a:ea typeface="ＭＳ Ｐゴシック" charset="-128"/>
                        </a:defRPr>
                      </a:lvl7pPr>
                      <a:lvl8pPr marL="1371600" eaLnBrk="0" fontAlgn="base" hangingPunct="0">
                        <a:spcBef>
                          <a:spcPct val="20000"/>
                        </a:spcBef>
                        <a:spcAft>
                          <a:spcPts val="600"/>
                        </a:spcAft>
                        <a:defRPr sz="1200">
                          <a:solidFill>
                            <a:schemeClr val="tx1"/>
                          </a:solidFill>
                          <a:latin typeface="Verdana" charset="0"/>
                          <a:ea typeface="ＭＳ Ｐゴシック" charset="-128"/>
                        </a:defRPr>
                      </a:lvl8pPr>
                      <a:lvl9pPr marL="1828800" eaLnBrk="0" fontAlgn="base" hangingPunct="0">
                        <a:spcBef>
                          <a:spcPct val="20000"/>
                        </a:spcBef>
                        <a:spcAft>
                          <a:spcPts val="600"/>
                        </a:spcAft>
                        <a:defRPr sz="1200">
                          <a:solidFill>
                            <a:schemeClr val="tx1"/>
                          </a:solidFill>
                          <a:latin typeface="Verdana"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2800" b="0" i="0" u="none" strike="noStrike" cap="none" normalizeH="0" baseline="0" dirty="0">
                        <a:ln>
                          <a:noFill/>
                        </a:ln>
                        <a:solidFill>
                          <a:schemeClr val="bg2">
                            <a:lumMod val="25000"/>
                          </a:schemeClr>
                        </a:solidFill>
                        <a:effectLst/>
                        <a:latin typeface="Calibri" charset="0"/>
                        <a:ea typeface="Calibri" charset="0"/>
                        <a:cs typeface="Calibri" charset="0"/>
                      </a:endParaRPr>
                    </a:p>
                  </a:txBody>
                  <a:tcPr anchor="ctr" horzOverflow="overflow">
                    <a:solidFill>
                      <a:schemeClr val="bg1"/>
                    </a:solidFill>
                  </a:tcPr>
                </a:tc>
                <a:tc>
                  <a:txBody>
                    <a:bodyPr/>
                    <a:lstStyle>
                      <a:lvl1pPr eaLnBrk="0" hangingPunct="0">
                        <a:spcBef>
                          <a:spcPct val="20000"/>
                        </a:spcBef>
                        <a:spcAft>
                          <a:spcPts val="600"/>
                        </a:spcAft>
                        <a:buFont typeface="Arial" charset="0"/>
                        <a:defRPr sz="2000">
                          <a:solidFill>
                            <a:schemeClr val="tx1"/>
                          </a:solidFill>
                          <a:latin typeface="Verdana" charset="0"/>
                          <a:ea typeface="ＭＳ Ｐゴシック" charset="-128"/>
                        </a:defRPr>
                      </a:lvl1pPr>
                      <a:lvl2pPr marL="37931725" indent="-37474525" eaLnBrk="0" hangingPunct="0">
                        <a:spcBef>
                          <a:spcPct val="20000"/>
                        </a:spcBef>
                        <a:spcAft>
                          <a:spcPts val="600"/>
                        </a:spcAft>
                        <a:buFont typeface="Arial" charset="0"/>
                        <a:defRPr>
                          <a:solidFill>
                            <a:schemeClr val="tx1"/>
                          </a:solidFill>
                          <a:latin typeface="Verdana" charset="0"/>
                          <a:ea typeface="ＭＳ Ｐゴシック" charset="-128"/>
                        </a:defRPr>
                      </a:lvl2pPr>
                      <a:lvl3pPr eaLnBrk="0" hangingPunct="0">
                        <a:spcBef>
                          <a:spcPct val="20000"/>
                        </a:spcBef>
                        <a:spcAft>
                          <a:spcPts val="600"/>
                        </a:spcAft>
                        <a:defRPr sz="1600">
                          <a:solidFill>
                            <a:schemeClr val="tx1"/>
                          </a:solidFill>
                          <a:latin typeface="Verdana" charset="0"/>
                          <a:ea typeface="ＭＳ Ｐゴシック" charset="-128"/>
                        </a:defRPr>
                      </a:lvl3pPr>
                      <a:lvl4pPr eaLnBrk="0" hangingPunct="0">
                        <a:spcBef>
                          <a:spcPct val="20000"/>
                        </a:spcBef>
                        <a:spcAft>
                          <a:spcPts val="600"/>
                        </a:spcAft>
                        <a:defRPr sz="1200">
                          <a:solidFill>
                            <a:schemeClr val="tx1"/>
                          </a:solidFill>
                          <a:latin typeface="Verdana" charset="0"/>
                          <a:ea typeface="ＭＳ Ｐゴシック" charset="-128"/>
                        </a:defRPr>
                      </a:lvl4pPr>
                      <a:lvl5pPr eaLnBrk="0" hangingPunct="0">
                        <a:spcBef>
                          <a:spcPct val="20000"/>
                        </a:spcBef>
                        <a:spcAft>
                          <a:spcPts val="600"/>
                        </a:spcAft>
                        <a:defRPr sz="1200">
                          <a:solidFill>
                            <a:schemeClr val="tx1"/>
                          </a:solidFill>
                          <a:latin typeface="Verdana" charset="0"/>
                          <a:ea typeface="ＭＳ Ｐゴシック" charset="-128"/>
                        </a:defRPr>
                      </a:lvl5pPr>
                      <a:lvl6pPr marL="457200" eaLnBrk="0" fontAlgn="base" hangingPunct="0">
                        <a:spcBef>
                          <a:spcPct val="20000"/>
                        </a:spcBef>
                        <a:spcAft>
                          <a:spcPts val="600"/>
                        </a:spcAft>
                        <a:defRPr sz="1200">
                          <a:solidFill>
                            <a:schemeClr val="tx1"/>
                          </a:solidFill>
                          <a:latin typeface="Verdana" charset="0"/>
                          <a:ea typeface="ＭＳ Ｐゴシック" charset="-128"/>
                        </a:defRPr>
                      </a:lvl6pPr>
                      <a:lvl7pPr marL="914400" eaLnBrk="0" fontAlgn="base" hangingPunct="0">
                        <a:spcBef>
                          <a:spcPct val="20000"/>
                        </a:spcBef>
                        <a:spcAft>
                          <a:spcPts val="600"/>
                        </a:spcAft>
                        <a:defRPr sz="1200">
                          <a:solidFill>
                            <a:schemeClr val="tx1"/>
                          </a:solidFill>
                          <a:latin typeface="Verdana" charset="0"/>
                          <a:ea typeface="ＭＳ Ｐゴシック" charset="-128"/>
                        </a:defRPr>
                      </a:lvl7pPr>
                      <a:lvl8pPr marL="1371600" eaLnBrk="0" fontAlgn="base" hangingPunct="0">
                        <a:spcBef>
                          <a:spcPct val="20000"/>
                        </a:spcBef>
                        <a:spcAft>
                          <a:spcPts val="600"/>
                        </a:spcAft>
                        <a:defRPr sz="1200">
                          <a:solidFill>
                            <a:schemeClr val="tx1"/>
                          </a:solidFill>
                          <a:latin typeface="Verdana" charset="0"/>
                          <a:ea typeface="ＭＳ Ｐゴシック" charset="-128"/>
                        </a:defRPr>
                      </a:lvl8pPr>
                      <a:lvl9pPr marL="1828800" eaLnBrk="0" fontAlgn="base" hangingPunct="0">
                        <a:spcBef>
                          <a:spcPct val="20000"/>
                        </a:spcBef>
                        <a:spcAft>
                          <a:spcPts val="600"/>
                        </a:spcAft>
                        <a:defRPr sz="1200">
                          <a:solidFill>
                            <a:schemeClr val="tx1"/>
                          </a:solidFill>
                          <a:latin typeface="Verdana"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bg2">
                            <a:lumMod val="25000"/>
                          </a:schemeClr>
                        </a:solidFill>
                        <a:effectLst/>
                        <a:latin typeface="Calibri" charset="0"/>
                        <a:ea typeface="Calibri" charset="0"/>
                        <a:cs typeface="Calibri" charset="0"/>
                      </a:endParaRPr>
                    </a:p>
                  </a:txBody>
                  <a:tcPr anchor="ctr" horzOverflow="overflow">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bg2">
                            <a:lumMod val="25000"/>
                          </a:schemeClr>
                        </a:solidFill>
                        <a:effectLst/>
                        <a:latin typeface="Calibri" charset="0"/>
                        <a:ea typeface="Calibri" charset="0"/>
                        <a:cs typeface="Calibri" charset="0"/>
                      </a:endParaRPr>
                    </a:p>
                  </a:txBody>
                  <a:tcPr anchor="ctr" horzOverflow="overflow">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23371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6192320" y="113117"/>
            <a:ext cx="5082132" cy="19063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7" name="Picture 6"/>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08490" y="5353843"/>
            <a:ext cx="3130550" cy="782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8" name="Picture 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70930" y="5461609"/>
            <a:ext cx="3122613"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9" name="Picture 4"/>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465" t="27058" r="465" b="39703"/>
          <a:stretch>
            <a:fillRect/>
          </a:stretch>
        </p:blipFill>
        <p:spPr bwMode="auto">
          <a:xfrm>
            <a:off x="1416050" y="5959473"/>
            <a:ext cx="3532188"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70" name="Picture 7"/>
          <p:cNvPicPr>
            <a:picLocks noChangeAspect="1"/>
          </p:cNvPicPr>
          <p:nvPr/>
        </p:nvPicPr>
        <p:blipFill>
          <a:blip r:embed="rId7">
            <a:extLst>
              <a:ext uri="{28A0092B-C50C-407E-A947-70E740481C1C}">
                <a14:useLocalDpi xmlns:a14="http://schemas.microsoft.com/office/drawing/2010/main" val="0"/>
              </a:ext>
            </a:extLst>
          </a:blip>
          <a:srcRect l="13231" t="17178" b="23898"/>
          <a:stretch>
            <a:fillRect/>
          </a:stretch>
        </p:blipFill>
        <p:spPr bwMode="auto">
          <a:xfrm>
            <a:off x="7266470" y="5806777"/>
            <a:ext cx="1948968" cy="735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71" name="Picture 14" descr="http://www.royalcornwall.nhs.uk/wp-content/themes/rcht/assets/images/rcht-logo-retina.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5366" y="5526087"/>
            <a:ext cx="2506663"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72" name="Picture 2" descr="https://www.whittington.nhs.uk/images/site/whittington_health_log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61217" y="5845173"/>
            <a:ext cx="1566862" cy="58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5"/>
          <p:cNvPicPr>
            <a:picLocks noChangeAspect="1"/>
          </p:cNvPicPr>
          <p:nvPr/>
        </p:nvPicPr>
        <p:blipFill>
          <a:blip r:embed="rId10" cstate="print">
            <a:extLst>
              <a:ext uri="{28A0092B-C50C-407E-A947-70E740481C1C}">
                <a14:useLocalDpi xmlns:a14="http://schemas.microsoft.com/office/drawing/2010/main" val="0"/>
              </a:ext>
            </a:extLst>
          </a:blip>
          <a:srcRect t="6177" b="9415"/>
          <a:stretch>
            <a:fillRect/>
          </a:stretch>
        </p:blipFill>
        <p:spPr bwMode="auto">
          <a:xfrm>
            <a:off x="927102" y="2190746"/>
            <a:ext cx="3644898" cy="2933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43" descr="Image may contain: 2 people, people smiling, people standi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137145" y="2184572"/>
            <a:ext cx="3108731" cy="2939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41" descr="Image may contain: 2 people, people smiling, people standing and sui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829178" y="2184572"/>
            <a:ext cx="3074483" cy="2939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4"/>
          <p:cNvSpPr>
            <a:spLocks noGrp="1"/>
          </p:cNvSpPr>
          <p:nvPr>
            <p:ph type="title"/>
          </p:nvPr>
        </p:nvSpPr>
        <p:spPr/>
        <p:txBody>
          <a:bodyPr/>
          <a:lstStyle/>
          <a:p>
            <a:r>
              <a:rPr lang="en-US" dirty="0"/>
              <a:t>In practice</a:t>
            </a:r>
            <a:r>
              <a:rPr lang="is-IS" dirty="0"/>
              <a:t>…</a:t>
            </a:r>
            <a:endParaRPr lang="en-US" dirty="0"/>
          </a:p>
        </p:txBody>
      </p:sp>
    </p:spTree>
    <p:extLst>
      <p:ext uri="{BB962C8B-B14F-4D97-AF65-F5344CB8AC3E}">
        <p14:creationId xmlns:p14="http://schemas.microsoft.com/office/powerpoint/2010/main" val="11230803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practice</a:t>
            </a:r>
            <a:r>
              <a:rPr lang="is-IS" dirty="0"/>
              <a:t>…</a:t>
            </a:r>
            <a:endParaRPr lang="en-US" dirty="0"/>
          </a:p>
        </p:txBody>
      </p:sp>
      <p:sp>
        <p:nvSpPr>
          <p:cNvPr id="3" name="Content Placeholder 2"/>
          <p:cNvSpPr>
            <a:spLocks noGrp="1"/>
          </p:cNvSpPr>
          <p:nvPr>
            <p:ph idx="1"/>
          </p:nvPr>
        </p:nvSpPr>
        <p:spPr>
          <a:xfrm>
            <a:off x="838200" y="1571625"/>
            <a:ext cx="10515600" cy="4605338"/>
          </a:xfrm>
        </p:spPr>
        <p:txBody>
          <a:bodyPr>
            <a:normAutofit/>
          </a:bodyPr>
          <a:lstStyle/>
          <a:p>
            <a:pPr marL="0" indent="0">
              <a:lnSpc>
                <a:spcPct val="140000"/>
              </a:lnSpc>
              <a:buNone/>
            </a:pPr>
            <a:r>
              <a:rPr lang="en-US" sz="3200" i="1" dirty="0"/>
              <a:t>“The project has brought about real cultural and </a:t>
            </a:r>
            <a:r>
              <a:rPr lang="en-US" sz="3200" i="1" dirty="0" err="1"/>
              <a:t>behavioural</a:t>
            </a:r>
            <a:r>
              <a:rPr lang="en-US" sz="3200" i="1" dirty="0"/>
              <a:t> changes in the department. Now that we have participated … many clinicians are approaching me with ideas for other sustainability projects.  We have a long list!”</a:t>
            </a:r>
          </a:p>
          <a:p>
            <a:pPr marL="0" indent="0">
              <a:lnSpc>
                <a:spcPct val="140000"/>
              </a:lnSpc>
              <a:buNone/>
            </a:pPr>
            <a:r>
              <a:rPr lang="en-US" sz="3200" dirty="0" err="1"/>
              <a:t>Dr</a:t>
            </a:r>
            <a:r>
              <a:rPr lang="en-US" sz="3200" dirty="0"/>
              <a:t> Cassie Worth, Emergency Medicine Consultant, Royal Devon &amp; Exeter hospital</a:t>
            </a:r>
          </a:p>
        </p:txBody>
      </p:sp>
    </p:spTree>
    <p:extLst>
      <p:ext uri="{BB962C8B-B14F-4D97-AF65-F5344CB8AC3E}">
        <p14:creationId xmlns:p14="http://schemas.microsoft.com/office/powerpoint/2010/main" val="4487996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education</a:t>
            </a:r>
            <a:r>
              <a:rPr lang="is-IS" dirty="0"/>
              <a:t>…</a:t>
            </a:r>
            <a:endParaRPr lang="en-US" dirty="0"/>
          </a:p>
        </p:txBody>
      </p:sp>
      <p:sp>
        <p:nvSpPr>
          <p:cNvPr id="3" name="Content Placeholder 2"/>
          <p:cNvSpPr>
            <a:spLocks noGrp="1"/>
          </p:cNvSpPr>
          <p:nvPr>
            <p:ph idx="1"/>
          </p:nvPr>
        </p:nvSpPr>
        <p:spPr>
          <a:xfrm>
            <a:off x="838200" y="1571625"/>
            <a:ext cx="10515600" cy="4605338"/>
          </a:xfrm>
        </p:spPr>
        <p:txBody>
          <a:bodyPr>
            <a:normAutofit fontScale="92500" lnSpcReduction="10000"/>
          </a:bodyPr>
          <a:lstStyle/>
          <a:p>
            <a:pPr marL="0" indent="0">
              <a:lnSpc>
                <a:spcPct val="140000"/>
              </a:lnSpc>
              <a:buNone/>
            </a:pPr>
            <a:r>
              <a:rPr lang="en-US" sz="3200" i="1" dirty="0"/>
              <a:t>“my students (working nurses) on the ICU nursing course are using the </a:t>
            </a:r>
            <a:r>
              <a:rPr lang="en-US" sz="3200" i="1" dirty="0" err="1"/>
              <a:t>SusQI</a:t>
            </a:r>
            <a:r>
              <a:rPr lang="en-US" sz="3200" i="1" dirty="0"/>
              <a:t> framework for their quality improvement project assignment.  I’m marking essays now and adding in sustainability as a component of quality has enhanced the academic writing this year – it has also prompted the students to develop more interesting projects”</a:t>
            </a:r>
          </a:p>
          <a:p>
            <a:pPr marL="0" indent="0">
              <a:lnSpc>
                <a:spcPct val="140000"/>
              </a:lnSpc>
              <a:buNone/>
            </a:pPr>
            <a:r>
              <a:rPr lang="en-US" sz="3200" dirty="0" err="1"/>
              <a:t>Dr</a:t>
            </a:r>
            <a:r>
              <a:rPr lang="en-US" sz="3200" dirty="0"/>
              <a:t> Heather </a:t>
            </a:r>
            <a:r>
              <a:rPr lang="en-US" sz="3200" dirty="0" err="1"/>
              <a:t>Baid</a:t>
            </a:r>
            <a:r>
              <a:rPr lang="en-US" sz="3200" dirty="0"/>
              <a:t>, University of Brighton</a:t>
            </a:r>
          </a:p>
        </p:txBody>
      </p:sp>
    </p:spTree>
    <p:extLst>
      <p:ext uri="{BB962C8B-B14F-4D97-AF65-F5344CB8AC3E}">
        <p14:creationId xmlns:p14="http://schemas.microsoft.com/office/powerpoint/2010/main" val="14742549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Teaching and mentoring for </a:t>
            </a:r>
            <a:r>
              <a:rPr lang="en-US" dirty="0" err="1"/>
              <a:t>SusQI</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553684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Thinking sustainably within a QI project</a:t>
            </a:r>
          </a:p>
        </p:txBody>
      </p:sp>
      <p:sp>
        <p:nvSpPr>
          <p:cNvPr id="3" name="Content Placeholder 2"/>
          <p:cNvSpPr>
            <a:spLocks noGrp="1"/>
          </p:cNvSpPr>
          <p:nvPr>
            <p:ph idx="1"/>
          </p:nvPr>
        </p:nvSpPr>
        <p:spPr/>
        <p:txBody>
          <a:bodyPr/>
          <a:lstStyle/>
          <a:p>
            <a:pPr marL="514350" indent="-514350">
              <a:buFont typeface="+mj-lt"/>
              <a:buAutoNum type="arabicPeriod"/>
            </a:pPr>
            <a:r>
              <a:rPr lang="en-US" dirty="0"/>
              <a:t>Apply sustainability approach at the different stages of </a:t>
            </a:r>
            <a:r>
              <a:rPr lang="en-US" dirty="0">
                <a:solidFill>
                  <a:srgbClr val="009193"/>
                </a:solidFill>
              </a:rPr>
              <a:t>ANY </a:t>
            </a:r>
            <a:r>
              <a:rPr lang="en-US" dirty="0"/>
              <a:t>project</a:t>
            </a:r>
          </a:p>
          <a:p>
            <a:pPr lvl="1"/>
            <a:r>
              <a:rPr lang="en-US" dirty="0">
                <a:solidFill>
                  <a:srgbClr val="009193"/>
                </a:solidFill>
              </a:rPr>
              <a:t>Embedding in materials and processes</a:t>
            </a:r>
          </a:p>
          <a:p>
            <a:pPr marL="514350" indent="-514350">
              <a:buFont typeface="+mj-lt"/>
              <a:buAutoNum type="arabicPeriod"/>
            </a:pPr>
            <a:endParaRPr lang="en-US" dirty="0"/>
          </a:p>
          <a:p>
            <a:pPr marL="514350" indent="-514350">
              <a:buFont typeface="+mj-lt"/>
              <a:buAutoNum type="arabicPeriod"/>
            </a:pPr>
            <a:r>
              <a:rPr lang="en-US" dirty="0"/>
              <a:t>Choose a project area that </a:t>
            </a:r>
            <a:r>
              <a:rPr lang="en-US" dirty="0">
                <a:solidFill>
                  <a:schemeClr val="accent6"/>
                </a:solidFill>
              </a:rPr>
              <a:t>relates closely to sustainability</a:t>
            </a:r>
            <a:r>
              <a:rPr lang="en-US" dirty="0"/>
              <a:t>, e.g.</a:t>
            </a:r>
          </a:p>
          <a:p>
            <a:pPr marL="971550" lvl="1" indent="-514350">
              <a:buFont typeface="+mj-lt"/>
              <a:buAutoNum type="alphaLcPeriod"/>
            </a:pPr>
            <a:r>
              <a:rPr lang="en-US" dirty="0"/>
              <a:t>Prevention, patient empowerment, etc.</a:t>
            </a:r>
          </a:p>
          <a:p>
            <a:pPr marL="971550" lvl="1" indent="-514350">
              <a:buFont typeface="+mj-lt"/>
              <a:buAutoNum type="alphaLcPeriod"/>
            </a:pPr>
            <a:r>
              <a:rPr lang="en-US" dirty="0"/>
              <a:t>Reducing pharmaceutical waste</a:t>
            </a:r>
          </a:p>
          <a:p>
            <a:pPr marL="971550" lvl="1" indent="-514350">
              <a:buFont typeface="+mj-lt"/>
              <a:buAutoNum type="alphaLcPeriod"/>
            </a:pPr>
            <a:r>
              <a:rPr lang="en-US" dirty="0"/>
              <a:t>Reducing over-investigation / over-treatment</a:t>
            </a:r>
          </a:p>
          <a:p>
            <a:pPr lvl="1"/>
            <a:r>
              <a:rPr lang="en-US" dirty="0">
                <a:solidFill>
                  <a:schemeClr val="accent6"/>
                </a:solidFill>
              </a:rPr>
              <a:t>Supporting highly motivated trainees</a:t>
            </a:r>
          </a:p>
        </p:txBody>
      </p:sp>
    </p:spTree>
    <p:extLst>
      <p:ext uri="{BB962C8B-B14F-4D97-AF65-F5344CB8AC3E}">
        <p14:creationId xmlns:p14="http://schemas.microsoft.com/office/powerpoint/2010/main" val="313685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Teaching </a:t>
            </a:r>
            <a:r>
              <a:rPr lang="en-US" dirty="0" err="1"/>
              <a:t>SusQI</a:t>
            </a:r>
            <a:r>
              <a:rPr lang="en-US" dirty="0"/>
              <a:t> – Barriers &amp; Enablers?</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9006"/>
          <a:stretch/>
        </p:blipFill>
        <p:spPr>
          <a:xfrm>
            <a:off x="6705020" y="1796718"/>
            <a:ext cx="3672879" cy="3609474"/>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1196" y="1997023"/>
            <a:ext cx="3790615" cy="3409169"/>
          </a:xfrm>
          <a:prstGeom prst="rect">
            <a:avLst/>
          </a:prstGeom>
        </p:spPr>
      </p:pic>
    </p:spTree>
    <p:extLst>
      <p:ext uri="{BB962C8B-B14F-4D97-AF65-F5344CB8AC3E}">
        <p14:creationId xmlns:p14="http://schemas.microsoft.com/office/powerpoint/2010/main" val="1664324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Teaching </a:t>
            </a:r>
            <a:r>
              <a:rPr lang="en-US" dirty="0" err="1"/>
              <a:t>SusQI</a:t>
            </a:r>
            <a:r>
              <a:rPr lang="en-US" dirty="0"/>
              <a:t> – Barriers &amp; Enablers?</a:t>
            </a:r>
          </a:p>
        </p:txBody>
      </p:sp>
      <p:graphicFrame>
        <p:nvGraphicFramePr>
          <p:cNvPr id="6" name="Content Placeholder 5"/>
          <p:cNvGraphicFramePr>
            <a:graphicFrameLocks noGrp="1"/>
          </p:cNvGraphicFramePr>
          <p:nvPr>
            <p:ph idx="1"/>
          </p:nvPr>
        </p:nvGraphicFramePr>
        <p:xfrm>
          <a:off x="838200" y="1600702"/>
          <a:ext cx="10515600" cy="4827036"/>
        </p:xfrm>
        <a:graphic>
          <a:graphicData uri="http://schemas.openxmlformats.org/drawingml/2006/table">
            <a:tbl>
              <a:tblPr firstRow="1" bandRow="1">
                <a:tableStyleId>{912C8C85-51F0-491E-9774-3900AFEF0FD7}</a:tableStyleId>
              </a:tblPr>
              <a:tblGrid>
                <a:gridCol w="2017295">
                  <a:extLst>
                    <a:ext uri="{9D8B030D-6E8A-4147-A177-3AD203B41FA5}">
                      <a16:colId xmlns:a16="http://schemas.microsoft.com/office/drawing/2014/main" val="20000"/>
                    </a:ext>
                  </a:extLst>
                </a:gridCol>
                <a:gridCol w="4235116">
                  <a:extLst>
                    <a:ext uri="{9D8B030D-6E8A-4147-A177-3AD203B41FA5}">
                      <a16:colId xmlns:a16="http://schemas.microsoft.com/office/drawing/2014/main" val="20001"/>
                    </a:ext>
                  </a:extLst>
                </a:gridCol>
                <a:gridCol w="4263189">
                  <a:extLst>
                    <a:ext uri="{9D8B030D-6E8A-4147-A177-3AD203B41FA5}">
                      <a16:colId xmlns:a16="http://schemas.microsoft.com/office/drawing/2014/main" val="20002"/>
                    </a:ext>
                  </a:extLst>
                </a:gridCol>
              </a:tblGrid>
              <a:tr h="548607">
                <a:tc>
                  <a:txBody>
                    <a:bodyPr/>
                    <a:lstStyle/>
                    <a:p>
                      <a:endParaRPr lang="en-US" sz="4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dirty="0"/>
                        <a:t>Barriers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dirty="0"/>
                        <a:t>Enablers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062998">
                <a:tc>
                  <a:txBody>
                    <a:bodyPr/>
                    <a:lstStyle/>
                    <a:p>
                      <a:r>
                        <a:rPr lang="en-US" sz="2400" dirty="0"/>
                        <a:t>Institutional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062998">
                <a:tc>
                  <a:txBody>
                    <a:bodyPr/>
                    <a:lstStyle/>
                    <a:p>
                      <a:r>
                        <a:rPr lang="en-US" sz="2400" dirty="0"/>
                        <a:t>Inter-personal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3714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2272" y="249028"/>
            <a:ext cx="7583875" cy="61449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714375" y="-2043113"/>
            <a:ext cx="184731" cy="369332"/>
          </a:xfrm>
          <a:prstGeom prst="rect">
            <a:avLst/>
          </a:prstGeom>
          <a:noFill/>
        </p:spPr>
        <p:txBody>
          <a:bodyPr wrap="none" rtlCol="0">
            <a:spAutoFit/>
          </a:bodyPr>
          <a:lstStyle/>
          <a:p>
            <a:endParaRPr lang="en-US" dirty="0"/>
          </a:p>
        </p:txBody>
      </p:sp>
      <p:pic>
        <p:nvPicPr>
          <p:cNvPr id="7" name="Picture 6"/>
          <p:cNvPicPr>
            <a:picLocks noChangeAspect="1"/>
          </p:cNvPicPr>
          <p:nvPr/>
        </p:nvPicPr>
        <p:blipFill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l="5352" t="1701" r="5501" b="7486"/>
          <a:stretch/>
        </p:blipFill>
        <p:spPr>
          <a:xfrm>
            <a:off x="192994" y="249029"/>
            <a:ext cx="4897832" cy="6236831"/>
          </a:xfrm>
          <a:prstGeom prst="rect">
            <a:avLst/>
          </a:prstGeom>
        </p:spPr>
      </p:pic>
      <p:sp>
        <p:nvSpPr>
          <p:cNvPr id="5" name="TextBox 4"/>
          <p:cNvSpPr txBox="1"/>
          <p:nvPr/>
        </p:nvSpPr>
        <p:spPr>
          <a:xfrm>
            <a:off x="787717" y="3952660"/>
            <a:ext cx="10709790" cy="2734657"/>
          </a:xfrm>
          <a:prstGeom prst="rect">
            <a:avLst/>
          </a:prstGeom>
        </p:spPr>
        <p:style>
          <a:lnRef idx="1">
            <a:schemeClr val="dk1"/>
          </a:lnRef>
          <a:fillRef idx="3">
            <a:schemeClr val="dk1"/>
          </a:fillRef>
          <a:effectRef idx="2">
            <a:schemeClr val="dk1"/>
          </a:effectRef>
          <a:fontRef idx="minor">
            <a:schemeClr val="lt1"/>
          </a:fontRef>
        </p:style>
        <p:txBody>
          <a:bodyPr wrap="square" lIns="216000" tIns="251999" rIns="216000" bIns="251999" rtlCol="0">
            <a:spAutoFit/>
          </a:bodyPr>
          <a:lstStyle/>
          <a:p>
            <a:pPr>
              <a:lnSpc>
                <a:spcPct val="113000"/>
              </a:lnSpc>
            </a:pPr>
            <a:r>
              <a:rPr lang="en-US" sz="3200" dirty="0"/>
              <a:t>“Right now we are facing a manmade disaster of global scale, our greatest threat in thousands of years: climate change. If we don’t take action, the collapse of our </a:t>
            </a:r>
            <a:r>
              <a:rPr lang="en-US" sz="3200" dirty="0" err="1"/>
              <a:t>civilisations</a:t>
            </a:r>
            <a:r>
              <a:rPr lang="en-US" sz="3200" dirty="0"/>
              <a:t> and the extinction of much of the natural world is on the horizon.”</a:t>
            </a:r>
          </a:p>
        </p:txBody>
      </p:sp>
      <p:sp>
        <p:nvSpPr>
          <p:cNvPr id="8" name="TextBox 7"/>
          <p:cNvSpPr txBox="1"/>
          <p:nvPr/>
        </p:nvSpPr>
        <p:spPr>
          <a:xfrm>
            <a:off x="3687620" y="1822136"/>
            <a:ext cx="4880866" cy="2308324"/>
          </a:xfrm>
          <a:prstGeom prst="rect">
            <a:avLst/>
          </a:prstGeom>
          <a:solidFill>
            <a:schemeClr val="accent3">
              <a:lumMod val="75000"/>
              <a:alpha val="90000"/>
            </a:schemeClr>
          </a:solidFill>
        </p:spPr>
        <p:txBody>
          <a:bodyPr wrap="square" rtlCol="0">
            <a:spAutoFit/>
          </a:bodyPr>
          <a:lstStyle/>
          <a:p>
            <a:r>
              <a:rPr lang="en-GB" sz="3600" dirty="0">
                <a:solidFill>
                  <a:schemeClr val="bg1"/>
                </a:solidFill>
              </a:rPr>
              <a:t>Healthcare emits:</a:t>
            </a:r>
          </a:p>
          <a:p>
            <a:r>
              <a:rPr lang="en-US" sz="3600" dirty="0">
                <a:solidFill>
                  <a:schemeClr val="bg1"/>
                </a:solidFill>
              </a:rPr>
              <a:t>10% GHGs in the US</a:t>
            </a:r>
            <a:r>
              <a:rPr lang="en-US" sz="3600" baseline="30000" dirty="0">
                <a:solidFill>
                  <a:schemeClr val="bg1"/>
                </a:solidFill>
              </a:rPr>
              <a:t>1</a:t>
            </a:r>
            <a:r>
              <a:rPr lang="en-US" sz="3600" dirty="0">
                <a:solidFill>
                  <a:schemeClr val="bg1"/>
                </a:solidFill>
              </a:rPr>
              <a:t>,  7% GHGs in Australia</a:t>
            </a:r>
            <a:r>
              <a:rPr lang="en-US" sz="3600" baseline="30000" dirty="0">
                <a:solidFill>
                  <a:schemeClr val="bg1"/>
                </a:solidFill>
              </a:rPr>
              <a:t>2</a:t>
            </a:r>
            <a:r>
              <a:rPr lang="en-US" sz="3600" dirty="0">
                <a:solidFill>
                  <a:schemeClr val="bg1"/>
                </a:solidFill>
              </a:rPr>
              <a:t>, and 5% GHGs in England</a:t>
            </a:r>
            <a:r>
              <a:rPr lang="en-US" sz="3600" baseline="30000" dirty="0">
                <a:solidFill>
                  <a:schemeClr val="bg1"/>
                </a:solidFill>
              </a:rPr>
              <a:t>3</a:t>
            </a:r>
            <a:endParaRPr lang="en-GB" sz="4800" baseline="30000" dirty="0">
              <a:solidFill>
                <a:schemeClr val="bg1"/>
              </a:solidFill>
            </a:endParaRPr>
          </a:p>
        </p:txBody>
      </p:sp>
    </p:spTree>
    <p:extLst>
      <p:ext uri="{BB962C8B-B14F-4D97-AF65-F5344CB8AC3E}">
        <p14:creationId xmlns:p14="http://schemas.microsoft.com/office/powerpoint/2010/main" val="177190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SusQI</a:t>
            </a:r>
            <a:r>
              <a:rPr lang="en-US" dirty="0"/>
              <a:t> open access learning resources</a:t>
            </a:r>
          </a:p>
        </p:txBody>
      </p:sp>
      <p:sp>
        <p:nvSpPr>
          <p:cNvPr id="3" name="Rectangle 2"/>
          <p:cNvSpPr/>
          <p:nvPr/>
        </p:nvSpPr>
        <p:spPr>
          <a:xfrm>
            <a:off x="396107" y="5829301"/>
            <a:ext cx="8026980" cy="489365"/>
          </a:xfrm>
          <a:prstGeom prst="rect">
            <a:avLst/>
          </a:prstGeom>
        </p:spPr>
        <p:txBody>
          <a:bodyPr wrap="square">
            <a:spAutoFit/>
          </a:bodyPr>
          <a:lstStyle/>
          <a:p>
            <a:pPr>
              <a:lnSpc>
                <a:spcPct val="114000"/>
              </a:lnSpc>
              <a:spcAft>
                <a:spcPts val="1200"/>
              </a:spcAft>
            </a:pPr>
            <a:r>
              <a:rPr lang="en-US" sz="2400" u="sng" dirty="0">
                <a:solidFill>
                  <a:schemeClr val="accent3">
                    <a:lumMod val="50000"/>
                  </a:schemeClr>
                </a:solidFill>
                <a:latin typeface="Calibri" charset="0"/>
                <a:ea typeface="Calibri" charset="0"/>
                <a:cs typeface="Calibri" charset="0"/>
              </a:rPr>
              <a:t>http://</a:t>
            </a:r>
            <a:r>
              <a:rPr lang="en-US" sz="2400" u="sng" dirty="0" err="1">
                <a:solidFill>
                  <a:schemeClr val="accent3">
                    <a:lumMod val="50000"/>
                  </a:schemeClr>
                </a:solidFill>
                <a:latin typeface="Calibri" charset="0"/>
                <a:ea typeface="Calibri" charset="0"/>
                <a:cs typeface="Calibri" charset="0"/>
              </a:rPr>
              <a:t>networks.sustainablehealthcare.org.uk</a:t>
            </a:r>
            <a:r>
              <a:rPr lang="en-US" sz="2400" u="sng" dirty="0">
                <a:solidFill>
                  <a:schemeClr val="accent3">
                    <a:lumMod val="50000"/>
                  </a:schemeClr>
                </a:solidFill>
                <a:latin typeface="Calibri" charset="0"/>
                <a:ea typeface="Calibri" charset="0"/>
                <a:cs typeface="Calibri" charset="0"/>
              </a:rPr>
              <a:t>/</a:t>
            </a:r>
            <a:r>
              <a:rPr lang="en-US" sz="2400" u="sng" dirty="0" err="1">
                <a:solidFill>
                  <a:schemeClr val="accent3">
                    <a:lumMod val="50000"/>
                  </a:schemeClr>
                </a:solidFill>
                <a:latin typeface="Calibri" charset="0"/>
                <a:ea typeface="Calibri" charset="0"/>
                <a:cs typeface="Calibri" charset="0"/>
              </a:rPr>
              <a:t>sus</a:t>
            </a:r>
            <a:r>
              <a:rPr lang="en-US" sz="2400" u="sng" dirty="0">
                <a:solidFill>
                  <a:schemeClr val="accent3">
                    <a:lumMod val="50000"/>
                  </a:schemeClr>
                </a:solidFill>
                <a:latin typeface="Calibri" charset="0"/>
                <a:ea typeface="Calibri" charset="0"/>
                <a:cs typeface="Calibri" charset="0"/>
              </a:rPr>
              <a:t>-qi-resources</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00000">
            <a:off x="7046505" y="1735061"/>
            <a:ext cx="2696013" cy="37763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5777" y="2188157"/>
            <a:ext cx="4124597" cy="2914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00000">
            <a:off x="2214462" y="1775244"/>
            <a:ext cx="2643210" cy="37404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410759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2563"/>
            <a:ext cx="12192000" cy="7202109"/>
          </a:xfrm>
          <a:prstGeom prst="rect">
            <a:avLst/>
          </a:prstGeom>
        </p:spPr>
      </p:pic>
      <p:sp>
        <p:nvSpPr>
          <p:cNvPr id="3" name="Subtitle 3"/>
          <p:cNvSpPr txBox="1">
            <a:spLocks/>
          </p:cNvSpPr>
          <p:nvPr/>
        </p:nvSpPr>
        <p:spPr>
          <a:xfrm>
            <a:off x="0" y="6310600"/>
            <a:ext cx="12192000" cy="635632"/>
          </a:xfrm>
          <a:prstGeom prst="rect">
            <a:avLst/>
          </a:prstGeom>
          <a:solidFill>
            <a:srgbClr val="FFFFFF">
              <a:alpha val="72549"/>
            </a:srgbClr>
          </a:solidFill>
        </p:spPr>
        <p:txBody>
          <a:bodyPr/>
          <a:lstStyle>
            <a:lvl1pPr marL="342900" indent="-342900" algn="l" rtl="0" eaLnBrk="0" fontAlgn="base" hangingPunct="0">
              <a:spcBef>
                <a:spcPct val="20000"/>
              </a:spcBef>
              <a:spcAft>
                <a:spcPct val="0"/>
              </a:spcAft>
              <a:buFont typeface="Arial" charset="0"/>
              <a:buChar char="•"/>
              <a:defRPr sz="3200" kern="1200">
                <a:solidFill>
                  <a:srgbClr val="595959"/>
                </a:solidFill>
                <a:latin typeface="Calibri"/>
                <a:ea typeface="ＭＳ Ｐゴシック" charset="0"/>
                <a:cs typeface="Calibri"/>
              </a:defRPr>
            </a:lvl1pPr>
            <a:lvl2pPr marL="742950" indent="-285750" algn="l" rtl="0" eaLnBrk="0" fontAlgn="base" hangingPunct="0">
              <a:spcBef>
                <a:spcPct val="20000"/>
              </a:spcBef>
              <a:spcAft>
                <a:spcPct val="0"/>
              </a:spcAft>
              <a:buFont typeface="Arial" charset="0"/>
              <a:buChar char="•"/>
              <a:defRPr sz="2800" kern="1200">
                <a:solidFill>
                  <a:srgbClr val="595959"/>
                </a:solidFill>
                <a:latin typeface="Calibri"/>
                <a:ea typeface="ＭＳ Ｐゴシック" charset="0"/>
                <a:cs typeface="Calibri"/>
              </a:defRPr>
            </a:lvl2pPr>
            <a:lvl3pPr marL="1143000" indent="-228600" algn="l" rtl="0" eaLnBrk="0" fontAlgn="base" hangingPunct="0">
              <a:spcBef>
                <a:spcPct val="20000"/>
              </a:spcBef>
              <a:spcAft>
                <a:spcPct val="0"/>
              </a:spcAft>
              <a:buFont typeface="Arial" charset="0"/>
              <a:buChar char="•"/>
              <a:defRPr sz="2400" kern="1200">
                <a:solidFill>
                  <a:srgbClr val="595959"/>
                </a:solidFill>
                <a:latin typeface="Calibri"/>
                <a:ea typeface="ＭＳ Ｐゴシック" charset="0"/>
                <a:cs typeface="Calibri"/>
              </a:defRPr>
            </a:lvl3pPr>
            <a:lvl4pPr marL="1600200" indent="-228600" algn="l" rtl="0" eaLnBrk="0" fontAlgn="base" hangingPunct="0">
              <a:spcBef>
                <a:spcPct val="20000"/>
              </a:spcBef>
              <a:spcAft>
                <a:spcPct val="0"/>
              </a:spcAft>
              <a:buFont typeface="Arial" charset="0"/>
              <a:buChar char="•"/>
              <a:defRPr sz="2000" kern="1200">
                <a:solidFill>
                  <a:srgbClr val="595959"/>
                </a:solidFill>
                <a:latin typeface="Calibri"/>
                <a:ea typeface="ＭＳ Ｐゴシック" charset="0"/>
                <a:cs typeface="Calibri"/>
              </a:defRPr>
            </a:lvl4pPr>
            <a:lvl5pPr marL="2057400" indent="-228600" algn="l" rtl="0" eaLnBrk="0" fontAlgn="base" hangingPunct="0">
              <a:spcBef>
                <a:spcPct val="20000"/>
              </a:spcBef>
              <a:spcAft>
                <a:spcPct val="0"/>
              </a:spcAft>
              <a:buFont typeface="Arial" charset="0"/>
              <a:buChar char="•"/>
              <a:defRPr sz="2000" kern="1200">
                <a:solidFill>
                  <a:srgbClr val="595959"/>
                </a:solidFill>
                <a:latin typeface="Calibri"/>
                <a:ea typeface="ＭＳ Ｐゴシック" charset="0"/>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a:solidFill>
                  <a:srgbClr val="427D89"/>
                </a:solidFill>
                <a:latin typeface="+mj-lt"/>
              </a:rPr>
              <a:t>http://</a:t>
            </a:r>
            <a:r>
              <a:rPr lang="en-US" b="1" dirty="0" err="1">
                <a:solidFill>
                  <a:srgbClr val="427D89"/>
                </a:solidFill>
                <a:latin typeface="+mj-lt"/>
              </a:rPr>
              <a:t>networks.sustainablehealthcare.org.uk</a:t>
            </a:r>
            <a:endParaRPr lang="en-US" b="1" dirty="0">
              <a:solidFill>
                <a:srgbClr val="427D89"/>
              </a:solidFill>
              <a:latin typeface="+mj-lt"/>
            </a:endParaRPr>
          </a:p>
        </p:txBody>
      </p:sp>
    </p:spTree>
    <p:extLst>
      <p:ext uri="{BB962C8B-B14F-4D97-AF65-F5344CB8AC3E}">
        <p14:creationId xmlns:p14="http://schemas.microsoft.com/office/powerpoint/2010/main" val="11247580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dirty="0">
                <a:solidFill>
                  <a:srgbClr val="92D050"/>
                </a:solidFill>
              </a:rPr>
              <a:t>http://</a:t>
            </a:r>
            <a:r>
              <a:rPr lang="en-US" sz="4800" dirty="0" err="1">
                <a:solidFill>
                  <a:srgbClr val="92D050"/>
                </a:solidFill>
              </a:rPr>
              <a:t>sustainablehealthcare.org.uk</a:t>
            </a:r>
            <a:r>
              <a:rPr lang="en-US" sz="4800" dirty="0">
                <a:solidFill>
                  <a:srgbClr val="92D050"/>
                </a:solidFill>
              </a:rPr>
              <a:t>/</a:t>
            </a:r>
            <a:r>
              <a:rPr lang="en-US" sz="4800" dirty="0" err="1">
                <a:solidFill>
                  <a:srgbClr val="92D050"/>
                </a:solidFill>
              </a:rPr>
              <a:t>susqi</a:t>
            </a:r>
            <a:endParaRPr lang="en-US" sz="4800" dirty="0">
              <a:solidFill>
                <a:srgbClr val="92D050"/>
              </a:solidFill>
            </a:endParaRPr>
          </a:p>
        </p:txBody>
      </p:sp>
      <p:sp>
        <p:nvSpPr>
          <p:cNvPr id="5" name="Text Placeholder 4"/>
          <p:cNvSpPr>
            <a:spLocks noGrp="1"/>
          </p:cNvSpPr>
          <p:nvPr>
            <p:ph type="body" idx="1"/>
          </p:nvPr>
        </p:nvSpPr>
        <p:spPr>
          <a:xfrm>
            <a:off x="831850" y="4717799"/>
            <a:ext cx="10515600" cy="1500187"/>
          </a:xfrm>
        </p:spPr>
        <p:txBody>
          <a:bodyPr>
            <a:normAutofit/>
          </a:bodyPr>
          <a:lstStyle/>
          <a:p>
            <a:r>
              <a:rPr lang="en-US" sz="2800" dirty="0">
                <a:solidFill>
                  <a:srgbClr val="009193"/>
                </a:solidFill>
              </a:rPr>
              <a:t>frances.mortimer@sustainablehealthcare.org.uk</a:t>
            </a:r>
          </a:p>
          <a:p>
            <a:r>
              <a:rPr lang="en-US" sz="2800" dirty="0">
                <a:solidFill>
                  <a:schemeClr val="accent1">
                    <a:lumMod val="50000"/>
                  </a:schemeClr>
                </a:solidFill>
              </a:rPr>
              <a:t>@</a:t>
            </a:r>
            <a:r>
              <a:rPr lang="en-US" sz="2800" dirty="0" err="1">
                <a:solidFill>
                  <a:schemeClr val="accent1">
                    <a:lumMod val="50000"/>
                  </a:schemeClr>
                </a:solidFill>
              </a:rPr>
              <a:t>FrancesMortimer</a:t>
            </a:r>
            <a:r>
              <a:rPr lang="en-US" sz="2800" dirty="0">
                <a:solidFill>
                  <a:schemeClr val="accent1">
                    <a:lumMod val="50000"/>
                  </a:schemeClr>
                </a:solidFill>
              </a:rPr>
              <a:t> </a:t>
            </a:r>
            <a:r>
              <a:rPr lang="uk-UA" sz="2800" dirty="0">
                <a:solidFill>
                  <a:schemeClr val="accent6"/>
                </a:solidFill>
              </a:rPr>
              <a:t>#</a:t>
            </a:r>
            <a:r>
              <a:rPr lang="en-GB" sz="2800" dirty="0" err="1">
                <a:solidFill>
                  <a:schemeClr val="accent6"/>
                </a:solidFill>
              </a:rPr>
              <a:t>SusQI</a:t>
            </a:r>
            <a:endParaRPr lang="en-US" sz="2800" dirty="0">
              <a:solidFill>
                <a:schemeClr val="accent6"/>
              </a:solidFill>
            </a:endParaRPr>
          </a:p>
        </p:txBody>
      </p:sp>
      <p:sp>
        <p:nvSpPr>
          <p:cNvPr id="2" name="TextBox 1"/>
          <p:cNvSpPr txBox="1"/>
          <p:nvPr/>
        </p:nvSpPr>
        <p:spPr>
          <a:xfrm>
            <a:off x="946484" y="1475874"/>
            <a:ext cx="3848682" cy="1107996"/>
          </a:xfrm>
          <a:prstGeom prst="rect">
            <a:avLst/>
          </a:prstGeom>
          <a:noFill/>
        </p:spPr>
        <p:txBody>
          <a:bodyPr wrap="none" rtlCol="0">
            <a:spAutoFit/>
          </a:bodyPr>
          <a:lstStyle/>
          <a:p>
            <a:r>
              <a:rPr lang="en-US" sz="6600" dirty="0">
                <a:solidFill>
                  <a:srgbClr val="009193"/>
                </a:solidFill>
              </a:rPr>
              <a:t>Thank</a:t>
            </a:r>
            <a:r>
              <a:rPr lang="en-US" sz="6000" dirty="0">
                <a:solidFill>
                  <a:srgbClr val="009193"/>
                </a:solidFill>
              </a:rPr>
              <a:t> you!</a:t>
            </a:r>
          </a:p>
        </p:txBody>
      </p:sp>
    </p:spTree>
    <p:extLst>
      <p:ext uri="{BB962C8B-B14F-4D97-AF65-F5344CB8AC3E}">
        <p14:creationId xmlns:p14="http://schemas.microsoft.com/office/powerpoint/2010/main" val="607690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spcBef>
                <a:spcPts val="2200"/>
              </a:spcBef>
              <a:buNone/>
            </a:pPr>
            <a:r>
              <a:rPr lang="en-US" sz="2400" dirty="0"/>
              <a:t>REFERENCES for previous slide</a:t>
            </a:r>
          </a:p>
          <a:p>
            <a:pPr marL="0" indent="0">
              <a:spcBef>
                <a:spcPts val="2200"/>
              </a:spcBef>
              <a:buNone/>
            </a:pPr>
            <a:r>
              <a:rPr lang="en-US" sz="2400" baseline="30000" dirty="0"/>
              <a:t>1</a:t>
            </a:r>
            <a:r>
              <a:rPr lang="en-US" sz="2400" dirty="0"/>
              <a:t>Eckelman M J, Sherman J (2016). Environmental Impacts of the U.S. Health Care System and Effects on Public Health. </a:t>
            </a:r>
            <a:r>
              <a:rPr lang="en-US" sz="2400" i="1" dirty="0" err="1"/>
              <a:t>PLoS</a:t>
            </a:r>
            <a:r>
              <a:rPr lang="en-US" sz="2400" i="1" dirty="0"/>
              <a:t> ONE</a:t>
            </a:r>
            <a:r>
              <a:rPr lang="en-US" sz="2400" dirty="0"/>
              <a:t> 11(6): e0157014</a:t>
            </a:r>
          </a:p>
          <a:p>
            <a:pPr marL="0" indent="0">
              <a:spcBef>
                <a:spcPts val="2200"/>
              </a:spcBef>
              <a:buNone/>
            </a:pPr>
            <a:r>
              <a:rPr lang="en-GB" sz="2400" baseline="30000" dirty="0"/>
              <a:t>2</a:t>
            </a:r>
            <a:r>
              <a:rPr lang="en-US" sz="2400" dirty="0"/>
              <a:t> Malik A, </a:t>
            </a:r>
            <a:r>
              <a:rPr lang="en-US" sz="2400" dirty="0" err="1"/>
              <a:t>Lenzen</a:t>
            </a:r>
            <a:r>
              <a:rPr lang="en-US" sz="2400" dirty="0"/>
              <a:t> M, McAlister S, </a:t>
            </a:r>
            <a:r>
              <a:rPr lang="en-US" sz="2400" dirty="0" err="1"/>
              <a:t>McGain</a:t>
            </a:r>
            <a:r>
              <a:rPr lang="en-US" sz="2400" dirty="0"/>
              <a:t> F. The carbon footprint of Australian health care. </a:t>
            </a:r>
            <a:r>
              <a:rPr lang="en-US" sz="2400" i="1" dirty="0"/>
              <a:t>Lancet Planetary Health </a:t>
            </a:r>
            <a:r>
              <a:rPr lang="en-US" sz="2400" dirty="0"/>
              <a:t>2(1): e27-35</a:t>
            </a:r>
          </a:p>
          <a:p>
            <a:pPr marL="0" indent="0">
              <a:spcBef>
                <a:spcPts val="2200"/>
              </a:spcBef>
              <a:buNone/>
            </a:pPr>
            <a:r>
              <a:rPr lang="en-GB" sz="2400" baseline="30000" dirty="0"/>
              <a:t>3</a:t>
            </a:r>
            <a:r>
              <a:rPr lang="en-US" sz="2400" dirty="0"/>
              <a:t> Sustainable Development Unit. (2016). Carbon Footprint update for the NHS in England.</a:t>
            </a:r>
          </a:p>
          <a:p>
            <a:pPr>
              <a:spcBef>
                <a:spcPts val="2200"/>
              </a:spcBef>
            </a:pPr>
            <a:endParaRPr lang="en-US" sz="2400" dirty="0"/>
          </a:p>
        </p:txBody>
      </p:sp>
    </p:spTree>
    <p:extLst>
      <p:ext uri="{BB962C8B-B14F-4D97-AF65-F5344CB8AC3E}">
        <p14:creationId xmlns:p14="http://schemas.microsoft.com/office/powerpoint/2010/main" val="466213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29645" y="1502227"/>
            <a:ext cx="5930537" cy="3046988"/>
          </a:xfrm>
          <a:prstGeom prst="rect">
            <a:avLst/>
          </a:prstGeom>
          <a:noFill/>
        </p:spPr>
        <p:txBody>
          <a:bodyPr wrap="square" rtlCol="0">
            <a:spAutoFit/>
          </a:bodyPr>
          <a:lstStyle/>
          <a:p>
            <a:r>
              <a:rPr lang="en-US" sz="2800" b="1" dirty="0">
                <a:solidFill>
                  <a:schemeClr val="tx1">
                    <a:lumMod val="65000"/>
                    <a:lumOff val="35000"/>
                  </a:schemeClr>
                </a:solidFill>
              </a:rPr>
              <a:t>“Our vision of sustainable health and care: </a:t>
            </a:r>
            <a:r>
              <a:rPr lang="en-US" sz="2800" dirty="0">
                <a:solidFill>
                  <a:schemeClr val="tx1">
                    <a:lumMod val="65000"/>
                    <a:lumOff val="35000"/>
                  </a:schemeClr>
                </a:solidFill>
              </a:rPr>
              <a:t>A sustainable health and care system works within the available environmental and social resources protecting and improving </a:t>
            </a:r>
            <a:r>
              <a:rPr lang="en-US" sz="2800" b="1" dirty="0">
                <a:solidFill>
                  <a:srgbClr val="009193"/>
                </a:solidFill>
              </a:rPr>
              <a:t>health</a:t>
            </a:r>
            <a:r>
              <a:rPr lang="en-US" sz="2800" dirty="0">
                <a:solidFill>
                  <a:srgbClr val="009193"/>
                </a:solidFill>
              </a:rPr>
              <a:t> </a:t>
            </a:r>
            <a:r>
              <a:rPr lang="en-US" sz="2800" dirty="0">
                <a:solidFill>
                  <a:schemeClr val="tx1">
                    <a:lumMod val="65000"/>
                    <a:lumOff val="35000"/>
                  </a:schemeClr>
                </a:solidFill>
              </a:rPr>
              <a:t>now and for future generations.”</a:t>
            </a:r>
          </a:p>
          <a:p>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792" y="770709"/>
            <a:ext cx="3927055" cy="55517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45002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859766" y="95872"/>
            <a:ext cx="10515600" cy="706029"/>
          </a:xfrm>
        </p:spPr>
        <p:txBody>
          <a:bodyPr>
            <a:normAutofit/>
          </a:bodyPr>
          <a:lstStyle/>
          <a:p>
            <a:pPr algn="ctr" eaLnBrk="1" hangingPunct="1"/>
            <a:r>
              <a:rPr lang="en-GB" altLang="en-US" sz="4000" dirty="0">
                <a:ea typeface="MS PGothic" charset="-128"/>
                <a:cs typeface="Calibri" charset="0"/>
              </a:rPr>
              <a:t>How will 80% carbon reduction be achieved?</a:t>
            </a:r>
            <a:endParaRPr lang="en-GB" altLang="en-US" sz="1600" i="1" dirty="0">
              <a:ea typeface="MS PGothic" charset="-128"/>
              <a:cs typeface="Calibri" charset="0"/>
            </a:endParaRPr>
          </a:p>
        </p:txBody>
      </p:sp>
      <p:sp>
        <p:nvSpPr>
          <p:cNvPr id="7" name="Rectangle 6"/>
          <p:cNvSpPr/>
          <p:nvPr/>
        </p:nvSpPr>
        <p:spPr>
          <a:xfrm>
            <a:off x="9575074" y="5687249"/>
            <a:ext cx="888275" cy="739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304" y="818123"/>
            <a:ext cx="7816523" cy="5608871"/>
          </a:xfrm>
          <a:prstGeom prst="rect">
            <a:avLst/>
          </a:prstGeom>
        </p:spPr>
      </p:pic>
      <p:sp>
        <p:nvSpPr>
          <p:cNvPr id="3" name="Oval 2"/>
          <p:cNvSpPr/>
          <p:nvPr/>
        </p:nvSpPr>
        <p:spPr>
          <a:xfrm>
            <a:off x="6353991" y="3448594"/>
            <a:ext cx="3534591" cy="2238655"/>
          </a:xfrm>
          <a:prstGeom prst="ellipse">
            <a:avLst/>
          </a:prstGeom>
          <a:noFill/>
          <a:ln w="28575"/>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6" name="Picture 9" descr="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766" y="6000750"/>
            <a:ext cx="1081088" cy="4262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10025827" y="3988082"/>
            <a:ext cx="1893457" cy="707886"/>
          </a:xfrm>
          <a:prstGeom prst="rect">
            <a:avLst/>
          </a:prstGeom>
          <a:noFill/>
        </p:spPr>
        <p:txBody>
          <a:bodyPr wrap="square" rtlCol="0">
            <a:spAutoFit/>
          </a:bodyPr>
          <a:lstStyle/>
          <a:p>
            <a:r>
              <a:rPr lang="en-US" sz="2000">
                <a:solidFill>
                  <a:schemeClr val="accent2"/>
                </a:solidFill>
              </a:rPr>
              <a:t>Require clinical leadership</a:t>
            </a:r>
          </a:p>
        </p:txBody>
      </p:sp>
    </p:spTree>
    <p:extLst>
      <p:ext uri="{BB962C8B-B14F-4D97-AF65-F5344CB8AC3E}">
        <p14:creationId xmlns:p14="http://schemas.microsoft.com/office/powerpoint/2010/main" val="12533525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1581" y="500063"/>
            <a:ext cx="5793579" cy="542925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spcAft>
                <a:spcPts val="600"/>
              </a:spcAft>
            </a:pPr>
            <a:r>
              <a:rPr lang="en-US" sz="3600" b="1" dirty="0"/>
              <a:t>Clinical innovation</a:t>
            </a:r>
          </a:p>
          <a:p>
            <a:pPr algn="ctr"/>
            <a:r>
              <a:rPr lang="en-US" sz="3200" i="1" dirty="0"/>
              <a:t>Senior leadership</a:t>
            </a:r>
          </a:p>
          <a:p>
            <a:pPr algn="ctr"/>
            <a:r>
              <a:rPr lang="en-US" sz="3200" dirty="0"/>
              <a:t>Patient outcomes</a:t>
            </a:r>
          </a:p>
          <a:p>
            <a:pPr algn="ctr"/>
            <a:r>
              <a:rPr lang="en-US" sz="3200" dirty="0"/>
              <a:t>Patient experience</a:t>
            </a:r>
          </a:p>
        </p:txBody>
      </p:sp>
      <p:sp>
        <p:nvSpPr>
          <p:cNvPr id="3" name="Oval 2"/>
          <p:cNvSpPr/>
          <p:nvPr/>
        </p:nvSpPr>
        <p:spPr>
          <a:xfrm>
            <a:off x="7472367" y="1614488"/>
            <a:ext cx="3500437" cy="32861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spcAft>
                <a:spcPts val="600"/>
              </a:spcAft>
            </a:pPr>
            <a:r>
              <a:rPr lang="en-US" sz="2500" b="1" dirty="0"/>
              <a:t>Sustainability</a:t>
            </a:r>
          </a:p>
          <a:p>
            <a:pPr algn="ctr"/>
            <a:r>
              <a:rPr lang="en-US" sz="2000" i="1" dirty="0"/>
              <a:t>Estates and facilities</a:t>
            </a:r>
          </a:p>
          <a:p>
            <a:pPr algn="ctr"/>
            <a:r>
              <a:rPr lang="en-US" sz="2000" dirty="0"/>
              <a:t>Energy / carbon / cost</a:t>
            </a:r>
          </a:p>
          <a:p>
            <a:pPr algn="ctr"/>
            <a:r>
              <a:rPr lang="en-US" sz="2000" dirty="0"/>
              <a:t>waste, travel</a:t>
            </a:r>
          </a:p>
        </p:txBody>
      </p:sp>
      <p:sp>
        <p:nvSpPr>
          <p:cNvPr id="4" name="TextBox 3"/>
          <p:cNvSpPr txBox="1"/>
          <p:nvPr/>
        </p:nvSpPr>
        <p:spPr>
          <a:xfrm>
            <a:off x="2961088" y="4585335"/>
            <a:ext cx="2214563" cy="523220"/>
          </a:xfrm>
          <a:prstGeom prst="rect">
            <a:avLst/>
          </a:prstGeom>
          <a:noFill/>
        </p:spPr>
        <p:txBody>
          <a:bodyPr wrap="square" rtlCol="0">
            <a:spAutoFit/>
          </a:bodyPr>
          <a:lstStyle/>
          <a:p>
            <a:pPr algn="ctr"/>
            <a:r>
              <a:rPr lang="en-US"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Core mission</a:t>
            </a:r>
          </a:p>
        </p:txBody>
      </p:sp>
      <p:sp>
        <p:nvSpPr>
          <p:cNvPr id="5" name="TextBox 4"/>
          <p:cNvSpPr txBox="1"/>
          <p:nvPr/>
        </p:nvSpPr>
        <p:spPr>
          <a:xfrm>
            <a:off x="7979572" y="4062115"/>
            <a:ext cx="2486025" cy="523220"/>
          </a:xfrm>
          <a:prstGeom prst="rect">
            <a:avLst/>
          </a:prstGeom>
          <a:noFill/>
        </p:spPr>
        <p:txBody>
          <a:bodyPr wrap="square" rtlCol="0">
            <a:spAutoFit/>
          </a:bodyPr>
          <a:lstStyle/>
          <a:p>
            <a:pPr algn="ctr"/>
            <a:r>
              <a:rPr lang="en-US" sz="2800" b="1" dirty="0">
                <a:ln w="0"/>
                <a:solidFill>
                  <a:schemeClr val="accent6"/>
                </a:solidFill>
                <a:effectLst>
                  <a:reflection blurRad="6350" stA="53000" endA="300" endPos="35500" dir="5400000" sy="-90000" algn="bl" rotWithShape="0"/>
                </a:effectLst>
              </a:rPr>
              <a:t>Secondary</a:t>
            </a:r>
          </a:p>
        </p:txBody>
      </p:sp>
    </p:spTree>
    <p:extLst>
      <p:ext uri="{BB962C8B-B14F-4D97-AF65-F5344CB8AC3E}">
        <p14:creationId xmlns:p14="http://schemas.microsoft.com/office/powerpoint/2010/main" val="47021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9193"/>
                </a:solidFill>
              </a:rPr>
              <a:t>What if</a:t>
            </a:r>
            <a:r>
              <a:rPr lang="is-IS" b="1" dirty="0">
                <a:solidFill>
                  <a:srgbClr val="009193"/>
                </a:solidFill>
              </a:rPr>
              <a:t>… </a:t>
            </a:r>
            <a:r>
              <a:rPr lang="is-IS" dirty="0"/>
              <a:t>sustainability became a mainstream part of </a:t>
            </a:r>
            <a:r>
              <a:rPr lang="is-IS" dirty="0">
                <a:solidFill>
                  <a:schemeClr val="accent6"/>
                </a:solidFill>
              </a:rPr>
              <a:t>quality improvement</a:t>
            </a:r>
            <a:r>
              <a:rPr lang="is-IS" dirty="0"/>
              <a:t>?</a:t>
            </a:r>
            <a:endParaRPr lang="en-US" dirty="0"/>
          </a:p>
        </p:txBody>
      </p:sp>
      <p:sp>
        <p:nvSpPr>
          <p:cNvPr id="4" name="Text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632196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2434</Words>
  <Application>Microsoft Macintosh PowerPoint</Application>
  <PresentationFormat>Widescreen</PresentationFormat>
  <Paragraphs>355</Paragraphs>
  <Slides>42</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Calibri Light</vt:lpstr>
      <vt:lpstr>Office Theme</vt:lpstr>
      <vt:lpstr>Sustainability in quality improvement</vt:lpstr>
      <vt:lpstr>Protecting the health service for current and future generations  Will the NHS still be here in 2025 / 2035?</vt:lpstr>
      <vt:lpstr>Protecting health for current and future generations  Does healthcare activity build health – or undermine it?</vt:lpstr>
      <vt:lpstr>PowerPoint Presentation</vt:lpstr>
      <vt:lpstr>PowerPoint Presentation</vt:lpstr>
      <vt:lpstr>PowerPoint Presentation</vt:lpstr>
      <vt:lpstr>How will 80% carbon reduction be achieved?</vt:lpstr>
      <vt:lpstr>PowerPoint Presentation</vt:lpstr>
      <vt:lpstr>What if… sustainability became a mainstream part of quality improvement?</vt:lpstr>
      <vt:lpstr>Sustainability as a domain of quality</vt:lpstr>
      <vt:lpstr>Sustainable clinical practice: principles</vt:lpstr>
      <vt:lpstr>Sustainable clinical practice: principles</vt:lpstr>
      <vt:lpstr>Sustainable clinical practice: principles</vt:lpstr>
      <vt:lpstr>How could sustainability become a mainstream part of quality improvement?</vt:lpstr>
      <vt:lpstr>PowerPoint Presentation</vt:lpstr>
      <vt:lpstr>PowerPoint Presentation</vt:lpstr>
      <vt:lpstr>PowerPoint Presentation</vt:lpstr>
      <vt:lpstr>PowerPoint Presentation</vt:lpstr>
      <vt:lpstr>Carbon hotspots</vt:lpstr>
      <vt:lpstr>PowerPoint Presentation</vt:lpstr>
      <vt:lpstr>PowerPoint Presentation</vt:lpstr>
      <vt:lpstr>Understanding env/soc/£ resources: process map</vt:lpstr>
      <vt:lpstr>PowerPoint Presentation</vt:lpstr>
      <vt:lpstr>Sustainable clinical practice: principles</vt:lpstr>
      <vt:lpstr>A trainee project that you have supervised…</vt:lpstr>
      <vt:lpstr>Your service - sustainable clinical practice</vt:lpstr>
      <vt:lpstr>Your service – overuse/underuse</vt:lpstr>
      <vt:lpstr>PowerPoint Presentation</vt:lpstr>
      <vt:lpstr>Measuring environmental costs - example A primary care team noticed that some patients who were referred for hip and knee replacements were being referred back to the GP surgery after pre-operative assessment at the local hospital. This was because parameters, such as blood pressure, were either outside the target range or were not communicated properly in the referral information. An audit revealed that 1 in 6 patients looped through the system – 10/ year. </vt:lpstr>
      <vt:lpstr>Your service – operational resource use</vt:lpstr>
      <vt:lpstr>Scanning for social impacts</vt:lpstr>
      <vt:lpstr>Social Impacts – identifying measures</vt:lpstr>
      <vt:lpstr>In practice…</vt:lpstr>
      <vt:lpstr>In practice…</vt:lpstr>
      <vt:lpstr>In education…</vt:lpstr>
      <vt:lpstr>Teaching and mentoring for SusQI</vt:lpstr>
      <vt:lpstr>Thinking sustainably within a QI project</vt:lpstr>
      <vt:lpstr>Teaching SusQI – Barriers &amp; Enablers?</vt:lpstr>
      <vt:lpstr>Teaching SusQI – Barriers &amp; Enablers?</vt:lpstr>
      <vt:lpstr>SusQI open access learning resources</vt:lpstr>
      <vt:lpstr>PowerPoint Presentation</vt:lpstr>
      <vt:lpstr>http://sustainablehealthcare.org.uk/susqi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Stanford</dc:creator>
  <cp:lastModifiedBy>Alice Clack</cp:lastModifiedBy>
  <cp:revision>3</cp:revision>
  <dcterms:created xsi:type="dcterms:W3CDTF">2021-09-07T09:00:59Z</dcterms:created>
  <dcterms:modified xsi:type="dcterms:W3CDTF">2023-04-11T16:03:29Z</dcterms:modified>
</cp:coreProperties>
</file>